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7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6641EA7-0BA3-4260-8E06-4C6797A104CD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F38133-40C1-4831-86C4-8A0B206DD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41EA7-0BA3-4260-8E06-4C6797A104CD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8133-40C1-4831-86C4-8A0B206DD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6641EA7-0BA3-4260-8E06-4C6797A104CD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5F38133-40C1-4831-86C4-8A0B206DD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41EA7-0BA3-4260-8E06-4C6797A104CD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F38133-40C1-4831-86C4-8A0B206DD4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41EA7-0BA3-4260-8E06-4C6797A104CD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5F38133-40C1-4831-86C4-8A0B206DD4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6641EA7-0BA3-4260-8E06-4C6797A104CD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5F38133-40C1-4831-86C4-8A0B206DD4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6641EA7-0BA3-4260-8E06-4C6797A104CD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5F38133-40C1-4831-86C4-8A0B206DD4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41EA7-0BA3-4260-8E06-4C6797A104CD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F38133-40C1-4831-86C4-8A0B206DD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41EA7-0BA3-4260-8E06-4C6797A104CD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F38133-40C1-4831-86C4-8A0B206DD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41EA7-0BA3-4260-8E06-4C6797A104CD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F38133-40C1-4831-86C4-8A0B206DD4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6641EA7-0BA3-4260-8E06-4C6797A104CD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5F38133-40C1-4831-86C4-8A0B206DD4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6641EA7-0BA3-4260-8E06-4C6797A104CD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5F38133-40C1-4831-86C4-8A0B206DD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9.xml"/><Relationship Id="rId1" Type="http://schemas.openxmlformats.org/officeDocument/2006/relationships/video" Target="file:///\\00-reposit-01\staffreposit$\SSupplee\IAM\My%20American%20Literature\Unit%203%20Puritan\New%20Puritan%20Literature\Puritans.as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en.wikipedia.org/wiki/File:Annebradstreet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	  Puritans</a:t>
            </a:r>
            <a:endParaRPr lang="en-US" dirty="0"/>
          </a:p>
        </p:txBody>
      </p:sp>
      <p:pic>
        <p:nvPicPr>
          <p:cNvPr id="1026" name="Picture 2" descr="C:\Program Files\Microsoft Office\MEDIA\CAGCAT10\j014940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914400"/>
            <a:ext cx="2967274" cy="3532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Puritan Writing,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Bible</a:t>
            </a:r>
          </a:p>
          <a:p>
            <a:pPr lvl="1"/>
            <a:r>
              <a:rPr lang="en-US" dirty="0" smtClean="0"/>
              <a:t>The Puritans took the Bible literally.</a:t>
            </a:r>
          </a:p>
          <a:p>
            <a:pPr lvl="1"/>
            <a:r>
              <a:rPr lang="en-US" dirty="0" smtClean="0"/>
              <a:t>They saw a direct connection between biblical events and their own lives.</a:t>
            </a:r>
          </a:p>
          <a:p>
            <a:r>
              <a:rPr lang="en-US" dirty="0" smtClean="0"/>
              <a:t>The Puritans used their writing to examine their inner and outer lives for Godly signs.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6019800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“Unit 1 Puritan Notes.” </a:t>
            </a:r>
            <a:r>
              <a:rPr lang="en-US" u="sng" dirty="0" smtClean="0"/>
              <a:t>Anderson School District One</a:t>
            </a:r>
            <a:r>
              <a:rPr lang="en-US" dirty="0" smtClean="0"/>
              <a:t>. 29 Sept. 2009 	&lt;http://asd1.schoolwires.com&gt;.</a:t>
            </a:r>
            <a:endParaRPr lang="en-US" dirty="0"/>
          </a:p>
        </p:txBody>
      </p:sp>
      <p:pic>
        <p:nvPicPr>
          <p:cNvPr id="6145" name="Picture 1" descr="C:\Users\smuir\Local Settings\Temporary Internet Files\Content.IE5\B76P9CYO\MCj035192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038600"/>
            <a:ext cx="1413850" cy="1786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531352" cy="4495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220000"/>
              </a:lnSpc>
              <a:buNone/>
            </a:pPr>
            <a:r>
              <a:rPr lang="en-US" dirty="0" smtClean="0"/>
              <a:t>“Puritanism.” </a:t>
            </a:r>
            <a:r>
              <a:rPr lang="en-US" u="sng" dirty="0" smtClean="0"/>
              <a:t>MSN Encarta</a:t>
            </a:r>
            <a:r>
              <a:rPr lang="en-US" dirty="0" smtClean="0"/>
              <a:t>. 29 Sept. 2009 &lt;http://encarta.msn.com/encyclopedia_761565242/Puritanism.html&gt;.</a:t>
            </a:r>
            <a:endParaRPr lang="en-US" u="sng" dirty="0" smtClean="0"/>
          </a:p>
          <a:p>
            <a:pPr>
              <a:lnSpc>
                <a:spcPct val="220000"/>
              </a:lnSpc>
              <a:buNone/>
            </a:pPr>
            <a:r>
              <a:rPr lang="en-US" u="sng" dirty="0" smtClean="0"/>
              <a:t>The American Experience</a:t>
            </a:r>
            <a:r>
              <a:rPr lang="en-US" dirty="0" smtClean="0"/>
              <a:t>.  Upper Saddle River, NJ: Pearson, 2010.</a:t>
            </a:r>
          </a:p>
          <a:p>
            <a:pPr>
              <a:lnSpc>
                <a:spcPct val="220000"/>
              </a:lnSpc>
              <a:buNone/>
            </a:pPr>
            <a:r>
              <a:rPr lang="en-US" dirty="0" smtClean="0"/>
              <a:t>“Unit 1 Puritan Notes.” </a:t>
            </a:r>
            <a:r>
              <a:rPr lang="en-US" u="sng" dirty="0" smtClean="0"/>
              <a:t>Anderson School District One</a:t>
            </a:r>
            <a:r>
              <a:rPr lang="en-US" dirty="0" smtClean="0"/>
              <a:t>. 29 Sept. 2009 &lt;http://asd1.schoolwires.com&gt;.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uritans.asf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995680" y="990600"/>
            <a:ext cx="7152640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Puritans vs. Pilgrims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0" y="2438400"/>
            <a:ext cx="4876800" cy="4419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Settled in Massachusetts Bay.</a:t>
            </a:r>
          </a:p>
          <a:p>
            <a:r>
              <a:rPr lang="en-US" dirty="0" smtClean="0"/>
              <a:t>Arrived in 1630.</a:t>
            </a:r>
          </a:p>
          <a:p>
            <a:r>
              <a:rPr lang="en-US" dirty="0" smtClean="0"/>
              <a:t>Problems with Native Americans.</a:t>
            </a:r>
          </a:p>
          <a:p>
            <a:r>
              <a:rPr lang="en-US" dirty="0" smtClean="0"/>
              <a:t>Seized Native Americans’ lands.</a:t>
            </a:r>
          </a:p>
          <a:p>
            <a:r>
              <a:rPr lang="en-US" dirty="0" smtClean="0"/>
              <a:t>Purified the Church from within.</a:t>
            </a:r>
          </a:p>
          <a:p>
            <a:r>
              <a:rPr lang="en-US" dirty="0" smtClean="0"/>
              <a:t>Witchcraft accusations.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4343400" cy="4419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Settled in Plymouth.</a:t>
            </a:r>
          </a:p>
          <a:p>
            <a:r>
              <a:rPr lang="en-US" dirty="0" smtClean="0"/>
              <a:t>Arrived 1620.</a:t>
            </a:r>
          </a:p>
          <a:p>
            <a:r>
              <a:rPr lang="en-US" dirty="0" smtClean="0"/>
              <a:t>Friendly with Native Americans.</a:t>
            </a:r>
          </a:p>
          <a:p>
            <a:r>
              <a:rPr lang="en-US" dirty="0" smtClean="0"/>
              <a:t>Paid Native Americans for land.</a:t>
            </a:r>
          </a:p>
          <a:p>
            <a:r>
              <a:rPr lang="en-US" dirty="0" smtClean="0"/>
              <a:t>Separated from the Church.</a:t>
            </a:r>
          </a:p>
          <a:p>
            <a:r>
              <a:rPr lang="en-US" dirty="0" smtClean="0"/>
              <a:t>No witchcraft accusations.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Puritans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Pilgrims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Puritanism began in the latter part of the sixteenth century in England.</a:t>
            </a:r>
          </a:p>
          <a:p>
            <a:r>
              <a:rPr lang="en-US" dirty="0" smtClean="0"/>
              <a:t>Puritanism came to North America with the Puritans and Pilgrims.</a:t>
            </a:r>
          </a:p>
          <a:p>
            <a:r>
              <a:rPr lang="en-US" dirty="0" smtClean="0"/>
              <a:t>This remained in New England through the seventeenth and eighteenth centuries.</a:t>
            </a:r>
            <a:endParaRPr lang="en-US" dirty="0"/>
          </a:p>
        </p:txBody>
      </p:sp>
      <p:pic>
        <p:nvPicPr>
          <p:cNvPr id="10241" name="Picture 1" descr="C:\Users\smuir\Local Settings\Temporary Internet Files\Content.IE5\ZZ51SXNR\MCj043982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4114800"/>
            <a:ext cx="2057400" cy="20574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3400" y="5943600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“Puritanism.” </a:t>
            </a:r>
            <a:r>
              <a:rPr lang="en-US" u="sng" dirty="0" smtClean="0"/>
              <a:t>MSN Encarta</a:t>
            </a:r>
            <a:r>
              <a:rPr lang="en-US" dirty="0" smtClean="0"/>
              <a:t>. 29 Sept. 2009 	&lt;http://encarta.msn.com/encyclopedia_761565242/Puritanism.html&gt;.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“Puritan”?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These people are called Puritans because they wanted to </a:t>
            </a:r>
            <a:r>
              <a:rPr lang="en-US" u="sng" dirty="0" smtClean="0"/>
              <a:t>purify</a:t>
            </a:r>
            <a:r>
              <a:rPr lang="en-US" dirty="0" smtClean="0"/>
              <a:t> the Church of England.</a:t>
            </a:r>
          </a:p>
          <a:p>
            <a:r>
              <a:rPr lang="en-US" dirty="0" smtClean="0"/>
              <a:t>They wanted a simpler form of worship.</a:t>
            </a:r>
          </a:p>
          <a:p>
            <a:pPr lvl="1"/>
            <a:r>
              <a:rPr lang="en-US" dirty="0" smtClean="0"/>
              <a:t>No crucifixes, status, or stained-glass windows that were popular in the Catholic Church.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59436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“Unit 1 Puritan Notes.” </a:t>
            </a:r>
            <a:r>
              <a:rPr lang="en-US" u="sng" dirty="0" smtClean="0"/>
              <a:t>Anderson School District One</a:t>
            </a:r>
            <a:r>
              <a:rPr lang="en-US" dirty="0" smtClean="0"/>
              <a:t>. 29 Sept. 2009 	&lt;http://asd1.schoolwires.com&gt;.</a:t>
            </a:r>
            <a:endParaRPr lang="en-US" dirty="0"/>
          </a:p>
        </p:txBody>
      </p:sp>
      <p:pic>
        <p:nvPicPr>
          <p:cNvPr id="2053" name="Picture 5" descr="C:\Users\smuir\Local Settings\Temporary Internet Files\Content.IE5\6YGT7YWE\MCSY01261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4038600"/>
            <a:ext cx="2066130" cy="18813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Puritans’ 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Religion was a personal, inner experience.</a:t>
            </a:r>
          </a:p>
          <a:p>
            <a:r>
              <a:rPr lang="en-US" dirty="0" smtClean="0"/>
              <a:t>They believed that they didn’t need a “middle man” to commune with God.</a:t>
            </a:r>
          </a:p>
          <a:p>
            <a:r>
              <a:rPr lang="en-US" dirty="0" smtClean="0"/>
              <a:t>The Puritans were persecuted for their beliefs in England, so they came to “The New World.”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59436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“Unit 1 Puritan Notes.” </a:t>
            </a:r>
            <a:r>
              <a:rPr lang="en-US" u="sng" dirty="0" smtClean="0"/>
              <a:t>Anderson School District One</a:t>
            </a:r>
            <a:r>
              <a:rPr lang="en-US" dirty="0" smtClean="0"/>
              <a:t>. 29 Sept. 2009 	&lt;http://asd1.schoolwires.com&gt;.</a:t>
            </a:r>
            <a:endParaRPr lang="en-US" dirty="0"/>
          </a:p>
        </p:txBody>
      </p:sp>
      <p:pic>
        <p:nvPicPr>
          <p:cNvPr id="3074" name="Picture 2" descr="C:\Users\smuir\Local Settings\Temporary Internet Files\Content.IE5\B76P9CYO\MCj041361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419600"/>
            <a:ext cx="2230128" cy="22429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Puritans’ Religion,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Puritans believed every human was a sinner because of “the fall.”</a:t>
            </a:r>
          </a:p>
          <a:p>
            <a:r>
              <a:rPr lang="en-US" dirty="0" smtClean="0"/>
              <a:t>They also believed in predestination.</a:t>
            </a:r>
          </a:p>
          <a:p>
            <a:pPr lvl="1"/>
            <a:r>
              <a:rPr lang="en-US" dirty="0" smtClean="0"/>
              <a:t>Predestination: Whether you go to Heaven or hell has been planned by God before you existed.</a:t>
            </a:r>
          </a:p>
          <a:p>
            <a:pPr lvl="1"/>
            <a:r>
              <a:rPr lang="en-US" dirty="0" smtClean="0"/>
              <a:t>Elect: Those chosen few who would go to Heaven.  Only a small few would be elect.</a:t>
            </a:r>
          </a:p>
          <a:p>
            <a:pPr lvl="1"/>
            <a:r>
              <a:rPr lang="en-US" dirty="0" smtClean="0"/>
              <a:t>There was no way to tell whether </a:t>
            </a:r>
            <a:r>
              <a:rPr lang="en-US" smtClean="0"/>
              <a:t>or not you were elect.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8600" y="59436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“Unit 1 Puritan Notes.” </a:t>
            </a:r>
            <a:r>
              <a:rPr lang="en-US" u="sng" dirty="0" smtClean="0"/>
              <a:t>Anderson School District One</a:t>
            </a:r>
            <a:r>
              <a:rPr lang="en-US" dirty="0" smtClean="0"/>
              <a:t>. 29 Sept. 2009 	&lt;http://asd1.schoolwires.com&gt;.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Puritans’ Religion,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Puritans wanted to appear that they were elect.  Therefore, they would act like the elect:</a:t>
            </a:r>
          </a:p>
          <a:p>
            <a:pPr lvl="1"/>
            <a:r>
              <a:rPr lang="en-US" dirty="0" smtClean="0"/>
              <a:t>Behaving in a saintly way.</a:t>
            </a:r>
          </a:p>
          <a:p>
            <a:pPr lvl="1"/>
            <a:r>
              <a:rPr lang="en-US" dirty="0" smtClean="0"/>
              <a:t>Hard work and good deeds.</a:t>
            </a:r>
          </a:p>
          <a:p>
            <a:pPr lvl="2"/>
            <a:r>
              <a:rPr lang="en-US" dirty="0" smtClean="0"/>
              <a:t>However, doing these things would not </a:t>
            </a:r>
            <a:r>
              <a:rPr lang="en-US" i="1" dirty="0" smtClean="0"/>
              <a:t>make </a:t>
            </a:r>
            <a:r>
              <a:rPr lang="en-US" dirty="0" smtClean="0"/>
              <a:t>a Puritan elect.  The elect would behave like this.</a:t>
            </a:r>
          </a:p>
          <a:p>
            <a:pPr lvl="1"/>
            <a:r>
              <a:rPr lang="en-US" dirty="0" smtClean="0"/>
              <a:t>Turning the community against someone else.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59436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“Unit 1 Puritan Notes.” </a:t>
            </a:r>
            <a:r>
              <a:rPr lang="en-US" u="sng" dirty="0" smtClean="0"/>
              <a:t>Anderson School District One</a:t>
            </a:r>
            <a:r>
              <a:rPr lang="en-US" dirty="0" smtClean="0"/>
              <a:t>. 29 Sept. 2009 	&lt;http://asd1.schoolwires.com&gt;.</a:t>
            </a:r>
            <a:endParaRPr lang="en-US" dirty="0"/>
          </a:p>
        </p:txBody>
      </p:sp>
      <p:pic>
        <p:nvPicPr>
          <p:cNvPr id="4102" name="Picture 6" descr="C:\Program Files\Microsoft Office\MEDIA\CAGCAT10\j014962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876800"/>
            <a:ext cx="2533461" cy="18001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Puritan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Puritan Plain Style</a:t>
            </a:r>
          </a:p>
          <a:p>
            <a:pPr lvl="1"/>
            <a:r>
              <a:rPr lang="en-US" dirty="0" smtClean="0"/>
              <a:t>Short words</a:t>
            </a:r>
          </a:p>
          <a:p>
            <a:pPr lvl="1"/>
            <a:r>
              <a:rPr lang="en-US" dirty="0" smtClean="0"/>
              <a:t>Direct statements</a:t>
            </a:r>
          </a:p>
          <a:p>
            <a:pPr lvl="1"/>
            <a:r>
              <a:rPr lang="en-US" dirty="0" smtClean="0"/>
              <a:t>References to everyday objects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59436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The American Experience</a:t>
            </a:r>
            <a:r>
              <a:rPr lang="en-US" dirty="0" smtClean="0"/>
              <a:t>.  Upper Saddle River, NJ: Pearson, 2010.</a:t>
            </a:r>
            <a:endParaRPr lang="en-US" u="sng" dirty="0"/>
          </a:p>
        </p:txBody>
      </p:sp>
      <p:pic>
        <p:nvPicPr>
          <p:cNvPr id="8194" name="Picture 2" descr="http://upload.wikimedia.org/wikipedia/commons/e/e1/Annebradstree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828800"/>
            <a:ext cx="2514600" cy="3721608"/>
          </a:xfrm>
          <a:prstGeom prst="rect">
            <a:avLst/>
          </a:prstGeom>
          <a:noFill/>
        </p:spPr>
      </p:pic>
      <p:pic>
        <p:nvPicPr>
          <p:cNvPr id="8197" name="Picture 5" descr="C:\Users\smuir\Local Settings\Temporary Internet Files\Content.IE5\BQLJQ2GW\MCj0088568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3810000"/>
            <a:ext cx="1442009" cy="1793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191</TotalTime>
  <Words>530</Words>
  <Application>Microsoft Office PowerPoint</Application>
  <PresentationFormat>On-screen Show (4:3)</PresentationFormat>
  <Paragraphs>61</Paragraphs>
  <Slides>11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   Puritans</vt:lpstr>
      <vt:lpstr>Slide 2</vt:lpstr>
      <vt:lpstr>Puritans vs. Pilgrims</vt:lpstr>
      <vt:lpstr>Time Period</vt:lpstr>
      <vt:lpstr>Why “Puritan”?</vt:lpstr>
      <vt:lpstr>Puritans’ Religion</vt:lpstr>
      <vt:lpstr>Puritans’ Religion, continued</vt:lpstr>
      <vt:lpstr>Puritans’ Religion, continued</vt:lpstr>
      <vt:lpstr>Puritan Writing</vt:lpstr>
      <vt:lpstr>Puritan Writing, continued</vt:lpstr>
      <vt:lpstr>Works Cited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Puritans</dc:title>
  <dc:creator>CVS</dc:creator>
  <cp:lastModifiedBy>CVS</cp:lastModifiedBy>
  <cp:revision>11</cp:revision>
  <dcterms:created xsi:type="dcterms:W3CDTF">2009-09-29T12:46:59Z</dcterms:created>
  <dcterms:modified xsi:type="dcterms:W3CDTF">2012-09-27T14:29:41Z</dcterms:modified>
</cp:coreProperties>
</file>