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68" r:id="rId2"/>
    <p:sldId id="256" r:id="rId3"/>
    <p:sldId id="257" r:id="rId4"/>
    <p:sldId id="272" r:id="rId5"/>
    <p:sldId id="271" r:id="rId6"/>
    <p:sldId id="273" r:id="rId7"/>
    <p:sldId id="258" r:id="rId8"/>
    <p:sldId id="274" r:id="rId9"/>
    <p:sldId id="294" r:id="rId10"/>
    <p:sldId id="260" r:id="rId11"/>
    <p:sldId id="275" r:id="rId12"/>
    <p:sldId id="262" r:id="rId13"/>
    <p:sldId id="261" r:id="rId14"/>
    <p:sldId id="297" r:id="rId15"/>
    <p:sldId id="276" r:id="rId16"/>
    <p:sldId id="269" r:id="rId17"/>
    <p:sldId id="263" r:id="rId18"/>
    <p:sldId id="277" r:id="rId19"/>
    <p:sldId id="278" r:id="rId20"/>
    <p:sldId id="292" r:id="rId21"/>
    <p:sldId id="281" r:id="rId22"/>
    <p:sldId id="279" r:id="rId23"/>
    <p:sldId id="266" r:id="rId24"/>
    <p:sldId id="282" r:id="rId25"/>
    <p:sldId id="283" r:id="rId26"/>
    <p:sldId id="284" r:id="rId27"/>
    <p:sldId id="285" r:id="rId28"/>
    <p:sldId id="286" r:id="rId29"/>
    <p:sldId id="287" r:id="rId30"/>
    <p:sldId id="288" r:id="rId31"/>
    <p:sldId id="290" r:id="rId32"/>
    <p:sldId id="291" r:id="rId33"/>
    <p:sldId id="298"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240"/>
    <a:srgbClr val="CC0066"/>
    <a:srgbClr val="006699"/>
    <a:srgbClr val="990099"/>
    <a:srgbClr val="FF9933"/>
    <a:srgbClr val="CC99FF"/>
    <a:srgbClr val="FF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0926" autoAdjust="0"/>
  </p:normalViewPr>
  <p:slideViewPr>
    <p:cSldViewPr>
      <p:cViewPr varScale="1">
        <p:scale>
          <a:sx n="71" d="100"/>
          <a:sy n="71" d="100"/>
        </p:scale>
        <p:origin x="-11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49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49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49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A79367E-6452-4F71-A6DF-5125A270186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64E9EB4-2479-4EBB-A941-ACDB125A273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BE1AE09-0F61-4BF8-9551-D1C03AF1C5D2}" type="slidenum">
              <a:rPr lang="en-US" smtClean="0"/>
              <a:pPr/>
              <a:t>1</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R=0, G=102, B=102</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BDD7DEC-7A81-4668-BEEA-1FBD9F8975AE}" type="slidenum">
              <a:rPr lang="en-US" smtClean="0"/>
              <a:pPr/>
              <a:t>11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B1DA2C6-FC51-49CC-880C-095B64E679D6}" type="slidenum">
              <a:rPr lang="en-US" smtClean="0"/>
              <a:pPr/>
              <a:t>12</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C7668C4-292D-4592-90A7-1B5F82038A30}" type="slidenum">
              <a:rPr lang="en-US" smtClean="0"/>
              <a:pPr/>
              <a:t>13</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3818781-F100-4447-AE3D-665D58602DF8}" type="slidenum">
              <a:rPr lang="en-US" smtClean="0"/>
              <a:pPr/>
              <a:t>15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A94D690-B7D1-49EB-BFBC-57EF3BBEB73F}" type="slidenum">
              <a:rPr lang="en-US" smtClean="0"/>
              <a:pPr/>
              <a:t>16</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879CE28-796F-4821-B5D3-D4B6DF6EE03D}" type="slidenum">
              <a:rPr lang="en-US" smtClean="0"/>
              <a:pPr/>
              <a:t>17</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128657F-A839-410B-B62A-3477D0137332}" type="slidenum">
              <a:rPr lang="en-US" smtClean="0"/>
              <a:pPr/>
              <a:t>18</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8408C7C-E059-4518-8F99-6657F24CAA88}" type="slidenum">
              <a:rPr lang="en-US" smtClean="0"/>
              <a:pPr/>
              <a:t>19</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DEEBEAF-A349-452A-9408-9A3A1EA3073F}" type="slidenum">
              <a:rPr lang="en-US" smtClean="0"/>
              <a:pPr/>
              <a:t>20</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31E57D7-94EC-4F60-85A0-EEDB5AB17215}" type="slidenum">
              <a:rPr lang="en-US" smtClean="0"/>
              <a:pPr/>
              <a:t>21</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D6D17D6-0D30-4200-A295-76EF17084125}" type="slidenum">
              <a:rPr lang="en-US" smtClean="0"/>
              <a:pPr/>
              <a:t>2</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6FD0910-5503-4323-A765-46AD5507D866}" type="slidenum">
              <a:rPr lang="en-US" smtClean="0"/>
              <a:pPr/>
              <a:t>22</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66429E0B-4C62-44CE-A8B3-61F54588EED2}" type="slidenum">
              <a:rPr lang="en-US" smtClean="0"/>
              <a:pPr/>
              <a:t>23</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CDC4B5D9-CBE8-475F-A746-79937B42BFDA}" type="slidenum">
              <a:rPr lang="en-US" smtClean="0"/>
              <a:pPr/>
              <a:t>24</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9AB8C8A-C456-409D-803B-420169B9711F}" type="slidenum">
              <a:rPr lang="en-US" smtClean="0"/>
              <a:pPr/>
              <a:t>25</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2313B1C-1F6C-4627-85B9-4B9C69D0C686}" type="slidenum">
              <a:rPr lang="en-US" smtClean="0"/>
              <a:pPr/>
              <a:t>26</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E47F64A-4D4C-455B-A339-39A09DEFB548}" type="slidenum">
              <a:rPr lang="en-US" smtClean="0"/>
              <a:pPr/>
              <a:t>27</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4DE09B2E-0A0D-493C-B3E9-59EDBA823653}" type="slidenum">
              <a:rPr lang="en-US" smtClean="0"/>
              <a:pPr/>
              <a:t>28</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CEAB8ED2-AAEC-48C8-9D60-696E3CA09A96}" type="slidenum">
              <a:rPr lang="en-US" smtClean="0"/>
              <a:pPr/>
              <a:t>29</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F69A72F-0CA7-4A3B-8A46-FC7C69D8AC4C}" type="slidenum">
              <a:rPr lang="en-US" smtClean="0"/>
              <a:pPr/>
              <a:t>30</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86CDC68-A8CB-46DF-9503-0A0AEB8FA318}" type="slidenum">
              <a:rPr lang="en-US" smtClean="0"/>
              <a:pPr/>
              <a:t>31</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6C304E0-4E6B-4B51-8BE2-8AC1693863CA}" type="slidenum">
              <a:rPr lang="en-US" smtClean="0"/>
              <a:pPr/>
              <a:t>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3E0DEBD-F77A-4177-B039-CAE61C7A8EAE}" type="slidenum">
              <a:rPr lang="en-US" smtClean="0"/>
              <a:pPr/>
              <a:t>32</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34C27B9-8B33-433A-B809-67E4DA3CD1A8}" type="slidenum">
              <a:rPr lang="en-US" smtClean="0"/>
              <a:pPr/>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FC75FA4-3677-47A2-95EF-29FD54D94B11}" type="slidenum">
              <a:rPr lang="en-US" smtClean="0"/>
              <a:pPr/>
              <a:t>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0FAE81B-B35D-4546-B227-DDB57B5820FF}" type="slidenum">
              <a:rPr lang="en-US" smtClean="0"/>
              <a:pPr/>
              <a:t>6</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D3BD679-2477-448D-A1E9-FB5633167504}" type="slidenum">
              <a:rPr lang="en-US" smtClean="0"/>
              <a:pPr/>
              <a:t>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BED8AA6-90D6-432C-A044-CCE04F282BA6}" type="slidenum">
              <a:rPr lang="en-US" smtClean="0"/>
              <a:pPr/>
              <a:t>8</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E4D59A2-4130-473D-9FCE-4D098A291E5B}" type="slidenum">
              <a:rPr lang="en-US" smtClean="0"/>
              <a:pPr/>
              <a:t>10</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F6E9B7-0C7C-4729-8D35-7B524130B7D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A6F12A-29DA-4629-B85D-DDBB8AB94DD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9F08BF-2E7F-4319-B708-CA2B472CFC3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5AD93E-B9AF-4390-B3BD-0E2721B1CF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F121AD-E1E8-4206-ABB1-3328044B52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439BF6-82CD-4689-880D-7F8DA8DAE3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6A8541-8BFF-455F-B405-10CAA778CE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56BD7B5-499D-4957-ACA9-AC1875A5C4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2E11068-A24C-4A1F-824C-87BAD9C015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F031240-2ACC-401D-BEEB-5F2CEA4D80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270F3A-EBF4-481E-9B4E-6E9E8A0685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5E4D4-52A7-4B13-A5B4-512C894297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solidFill>
            <a:srgbClr val="9966CC"/>
          </a:solidFill>
          <a:ln w="9525">
            <a:noFill/>
            <a:miter lim="800000"/>
            <a:headEnd/>
            <a:tailEnd/>
          </a:ln>
          <a:effectLst>
            <a:outerShdw dist="35921" dir="2700000" algn="ctr" rotWithShape="0">
              <a:srgbClr val="000000"/>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a:outerShdw dist="35921" dir="2700000" algn="ctr" rotWithShape="0">
              <a:srgbClr val="5F5F5F"/>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5A7760E-0627-4EC3-B044-8D8984A487E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Black" pitchFamily="34" charset="0"/>
        </a:defRPr>
      </a:lvl2pPr>
      <a:lvl3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Black" pitchFamily="34" charset="0"/>
        </a:defRPr>
      </a:lvl3pPr>
      <a:lvl4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Black" pitchFamily="34" charset="0"/>
        </a:defRPr>
      </a:lvl4pPr>
      <a:lvl5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Black" pitchFamily="34" charset="0"/>
        </a:defRPr>
      </a:lvl5pPr>
      <a:lvl6pPr marL="457200" algn="ctr" rtl="0" fontAlgn="base">
        <a:spcBef>
          <a:spcPct val="0"/>
        </a:spcBef>
        <a:spcAft>
          <a:spcPct val="0"/>
        </a:spcAft>
        <a:defRPr sz="3200">
          <a:solidFill>
            <a:schemeClr val="tx2"/>
          </a:solidFill>
          <a:effectLst>
            <a:outerShdw blurRad="38100" dist="38100" dir="2700000" algn="tl">
              <a:srgbClr val="000000"/>
            </a:outerShdw>
          </a:effectLst>
          <a:latin typeface="Arial Black" pitchFamily="34" charset="0"/>
        </a:defRPr>
      </a:lvl6pPr>
      <a:lvl7pPr marL="914400" algn="ctr" rtl="0" fontAlgn="base">
        <a:spcBef>
          <a:spcPct val="0"/>
        </a:spcBef>
        <a:spcAft>
          <a:spcPct val="0"/>
        </a:spcAft>
        <a:defRPr sz="3200">
          <a:solidFill>
            <a:schemeClr val="tx2"/>
          </a:solidFill>
          <a:effectLst>
            <a:outerShdw blurRad="38100" dist="38100" dir="2700000" algn="tl">
              <a:srgbClr val="000000"/>
            </a:outerShdw>
          </a:effectLst>
          <a:latin typeface="Arial Black" pitchFamily="34" charset="0"/>
        </a:defRPr>
      </a:lvl7pPr>
      <a:lvl8pPr marL="1371600" algn="ctr" rtl="0" fontAlgn="base">
        <a:spcBef>
          <a:spcPct val="0"/>
        </a:spcBef>
        <a:spcAft>
          <a:spcPct val="0"/>
        </a:spcAft>
        <a:defRPr sz="3200">
          <a:solidFill>
            <a:schemeClr val="tx2"/>
          </a:solidFill>
          <a:effectLst>
            <a:outerShdw blurRad="38100" dist="38100" dir="2700000" algn="tl">
              <a:srgbClr val="000000"/>
            </a:outerShdw>
          </a:effectLst>
          <a:latin typeface="Arial Black" pitchFamily="34" charset="0"/>
        </a:defRPr>
      </a:lvl8pPr>
      <a:lvl9pPr marL="1828800" algn="ctr" rtl="0" fontAlgn="base">
        <a:spcBef>
          <a:spcPct val="0"/>
        </a:spcBef>
        <a:spcAft>
          <a:spcPct val="0"/>
        </a:spcAft>
        <a:defRPr sz="3200">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SzPct val="120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SzPct val="120000"/>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SzPct val="120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SzPct val="120000"/>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SzPct val="120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SzPct val="120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SzPct val="120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SzPct val="120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SzPct val="120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immons@valenciacc.edu"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audio" Target="../media/audio8.wav"/></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audio" Target="../media/audio5.wav"/></Relationships>
</file>

<file path=ppt/slides/_rels/slide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audio" Target="../media/audio5.wav"/></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audio" Target="../media/audio5.wav"/><Relationship Id="rId7" Type="http://schemas.openxmlformats.org/officeDocument/2006/relationships/image" Target="../media/image6.png"/><Relationship Id="rId2" Type="http://schemas.openxmlformats.org/officeDocument/2006/relationships/audio" Target="../media/audio4.wav"/><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76300" y="2362200"/>
            <a:ext cx="7391400" cy="2133600"/>
          </a:xfrm>
          <a:solidFill>
            <a:schemeClr val="accent1"/>
          </a:solidFill>
        </p:spPr>
        <p:txBody>
          <a:bodyPr/>
          <a:lstStyle/>
          <a:p>
            <a:pPr marL="223838" eaLnBrk="1" hangingPunct="1">
              <a:defRPr/>
            </a:pPr>
            <a:r>
              <a:rPr lang="en-US" dirty="0" smtClean="0">
                <a:effectLst>
                  <a:outerShdw blurRad="38100" dist="38100" dir="2700000" algn="tl">
                    <a:srgbClr val="000000">
                      <a:alpha val="43137"/>
                    </a:srgbClr>
                  </a:outerShdw>
                </a:effectLst>
              </a:rPr>
              <a:t>This PowerPoint Presentation is ©2008 by </a:t>
            </a:r>
            <a:r>
              <a:rPr lang="en-US" dirty="0" smtClean="0">
                <a:effectLst>
                  <a:outerShdw blurRad="38100" dist="38100" dir="2700000" algn="tl">
                    <a:srgbClr val="000000">
                      <a:alpha val="43137"/>
                    </a:srgbClr>
                  </a:outerShdw>
                </a:effectLst>
                <a:hlinkClick r:id="rId3"/>
              </a:rPr>
              <a:t>Robin L. Simmons</a:t>
            </a:r>
            <a:r>
              <a:rPr lang="en-US" dirty="0" smtClean="0">
                <a:effectLst>
                  <a:outerShdw blurRad="38100" dist="38100" dir="2700000" algn="tl">
                    <a:srgbClr val="000000">
                      <a:alpha val="43137"/>
                    </a:srgbClr>
                  </a:outerShdw>
                </a:effectLst>
              </a:rPr>
              <a: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57200"/>
            <a:ext cx="8229600" cy="1676400"/>
          </a:xfrm>
          <a:solidFill>
            <a:schemeClr val="accent1"/>
          </a:solidFill>
        </p:spPr>
        <p:txBody>
          <a:bodyPr/>
          <a:lstStyle/>
          <a:p>
            <a:pPr marL="342900" algn="l" eaLnBrk="1" hangingPunct="1">
              <a:defRPr/>
            </a:pPr>
            <a:r>
              <a:rPr lang="en-US" sz="2800" u="sng" dirty="0" smtClean="0">
                <a:effectLst>
                  <a:outerShdw blurRad="38100" dist="38100" dir="2700000" algn="tl">
                    <a:srgbClr val="000000">
                      <a:alpha val="43137"/>
                    </a:srgbClr>
                  </a:outerShdw>
                </a:effectLst>
              </a:rPr>
              <a:t>Rule 3:</a:t>
            </a:r>
            <a:r>
              <a:rPr lang="en-US" sz="2800" dirty="0" smtClean="0">
                <a:effectLst>
                  <a:outerShdw blurRad="38100" dist="38100" dir="2700000" algn="tl">
                    <a:srgbClr val="000000">
                      <a:alpha val="43137"/>
                    </a:srgbClr>
                  </a:outerShdw>
                </a:effectLst>
              </a:rPr>
              <a:t> Use caution with these three conjunctions: </a:t>
            </a:r>
            <a:r>
              <a:rPr lang="en-US" sz="2800" i="1" dirty="0" smtClean="0">
                <a:solidFill>
                  <a:schemeClr val="accent2"/>
                </a:solidFill>
                <a:effectLst>
                  <a:outerShdw blurRad="38100" dist="38100" dir="2700000" algn="tl">
                    <a:srgbClr val="000000">
                      <a:alpha val="43137"/>
                    </a:srgbClr>
                  </a:outerShdw>
                </a:effectLst>
              </a:rPr>
              <a:t>either … or</a:t>
            </a:r>
            <a:r>
              <a:rPr lang="en-US" sz="2800" dirty="0" smtClean="0">
                <a:effectLst>
                  <a:outerShdw blurRad="38100" dist="38100" dir="2700000" algn="tl">
                    <a:srgbClr val="000000">
                      <a:alpha val="43137"/>
                    </a:srgbClr>
                  </a:outerShdw>
                </a:effectLst>
              </a:rPr>
              <a:t>, </a:t>
            </a:r>
            <a:r>
              <a:rPr lang="en-US" sz="2800" i="1" dirty="0" smtClean="0">
                <a:solidFill>
                  <a:schemeClr val="accent2"/>
                </a:solidFill>
                <a:effectLst>
                  <a:outerShdw blurRad="38100" dist="38100" dir="2700000" algn="tl">
                    <a:srgbClr val="000000">
                      <a:alpha val="43137"/>
                    </a:srgbClr>
                  </a:outerShdw>
                </a:effectLst>
              </a:rPr>
              <a:t>neither … nor</a:t>
            </a:r>
            <a:r>
              <a:rPr lang="en-US" sz="2800" dirty="0" smtClean="0">
                <a:effectLst>
                  <a:outerShdw blurRad="38100" dist="38100" dir="2700000" algn="tl">
                    <a:srgbClr val="000000">
                      <a:alpha val="43137"/>
                    </a:srgbClr>
                  </a:outerShdw>
                </a:effectLst>
              </a:rPr>
              <a:t>, and </a:t>
            </a:r>
            <a:r>
              <a:rPr lang="en-US" sz="2800" i="1" dirty="0" smtClean="0">
                <a:solidFill>
                  <a:schemeClr val="accent2"/>
                </a:solidFill>
                <a:effectLst>
                  <a:outerShdw blurRad="38100" dist="38100" dir="2700000" algn="tl">
                    <a:srgbClr val="000000">
                      <a:alpha val="43137"/>
                    </a:srgbClr>
                  </a:outerShdw>
                </a:effectLst>
              </a:rPr>
              <a:t>not only … but also</a:t>
            </a:r>
            <a:r>
              <a:rPr lang="en-US" sz="2800" dirty="0" smtClean="0">
                <a:effectLst>
                  <a:outerShdw blurRad="38100" dist="38100" dir="2700000" algn="tl">
                    <a:srgbClr val="000000">
                      <a:alpha val="43137"/>
                    </a:srgbClr>
                  </a:outerShdw>
                </a:effectLst>
              </a:rPr>
              <a:t>.</a:t>
            </a:r>
          </a:p>
        </p:txBody>
      </p:sp>
      <p:sp>
        <p:nvSpPr>
          <p:cNvPr id="7171" name="AutoShape 3"/>
          <p:cNvSpPr>
            <a:spLocks noGrp="1" noChangeArrowheads="1"/>
          </p:cNvSpPr>
          <p:nvPr>
            <p:ph type="body" idx="1"/>
          </p:nvPr>
        </p:nvSpPr>
        <p:spPr>
          <a:xfrm>
            <a:off x="723900" y="1600200"/>
            <a:ext cx="7696200" cy="4876800"/>
          </a:xfrm>
          <a:prstGeom prst="irregularSeal1">
            <a:avLst/>
          </a:prstGeom>
          <a:solidFill>
            <a:schemeClr val="hlink"/>
          </a:solidFill>
          <a:effectLst>
            <a:outerShdw dist="35921" dir="2700000" algn="ctr" rotWithShape="0">
              <a:srgbClr val="000000"/>
            </a:outerShdw>
          </a:effectLst>
        </p:spPr>
        <p:txBody>
          <a:bodyPr anchor="ctr" anchorCtr="1"/>
          <a:lstStyle/>
          <a:p>
            <a:pPr marL="223838" indent="0" algn="ctr" eaLnBrk="1" hangingPunct="1">
              <a:lnSpc>
                <a:spcPct val="90000"/>
              </a:lnSpc>
              <a:buFont typeface="Wingdings" pitchFamily="2" charset="2"/>
              <a:buNone/>
              <a:defRPr/>
            </a:pPr>
            <a:r>
              <a:rPr lang="en-US" sz="2400" dirty="0" smtClean="0">
                <a:effectLst/>
                <a:latin typeface="Arial Black" pitchFamily="34" charset="0"/>
              </a:rPr>
              <a:t>Of the two antecedents in the sentence, the pronoun must agree with the </a:t>
            </a:r>
            <a:r>
              <a:rPr lang="en-US" sz="2400" i="1" u="sng" dirty="0" smtClean="0">
                <a:solidFill>
                  <a:schemeClr val="accent2"/>
                </a:solidFill>
                <a:effectLst/>
                <a:latin typeface="Arial Black" pitchFamily="34" charset="0"/>
              </a:rPr>
              <a:t>closer</a:t>
            </a:r>
            <a:r>
              <a:rPr lang="en-US" sz="2400" dirty="0" smtClean="0">
                <a:effectLst/>
                <a:latin typeface="Arial Black" pitchFamily="34" charset="0"/>
              </a:rPr>
              <a:t>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171"/>
                                        </p:tgtEl>
                                        <p:attrNameLst>
                                          <p:attrName>style.visibility</p:attrName>
                                        </p:attrNameLst>
                                      </p:cBhvr>
                                      <p:to>
                                        <p:strVal val="visible"/>
                                      </p:to>
                                    </p:set>
                                    <p:anim calcmode="lin" valueType="num">
                                      <p:cBhvr>
                                        <p:cTn id="13" dur="500" fill="hold"/>
                                        <p:tgtEl>
                                          <p:spTgt spid="7171"/>
                                        </p:tgtEl>
                                        <p:attrNameLst>
                                          <p:attrName>ppt_w</p:attrName>
                                        </p:attrNameLst>
                                      </p:cBhvr>
                                      <p:tavLst>
                                        <p:tav tm="0">
                                          <p:val>
                                            <p:fltVal val="0"/>
                                          </p:val>
                                        </p:tav>
                                        <p:tav tm="100000">
                                          <p:val>
                                            <p:strVal val="#ppt_w"/>
                                          </p:val>
                                        </p:tav>
                                      </p:tavLst>
                                    </p:anim>
                                    <p:anim calcmode="lin" valueType="num">
                                      <p:cBhvr>
                                        <p:cTn id="14" dur="500" fill="hold"/>
                                        <p:tgtEl>
                                          <p:spTgt spid="717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explode.wav" builtIn="1"/>
                                        </p:tgtEl>
                                      </p:cMediaNode>
                                    </p:audio>
                                  </p:subTnLst>
                                </p:cTn>
                              </p:par>
                            </p:childTnLst>
                          </p:cTn>
                        </p:par>
                        <p:par>
                          <p:cTn id="15" fill="hold">
                            <p:stCondLst>
                              <p:cond delay="500"/>
                            </p:stCondLst>
                            <p:childTnLst>
                              <p:par>
                                <p:cTn id="16" presetID="1" presetClass="emph" presetSubtype="2" autoRev="1" fill="hold" nodeType="afterEffect">
                                  <p:stCondLst>
                                    <p:cond delay="0"/>
                                  </p:stCondLst>
                                  <p:childTnLst>
                                    <p:animClr clrSpc="rgb" dir="cw">
                                      <p:cBhvr>
                                        <p:cTn id="17" dur="2000" fill="hold"/>
                                        <p:tgtEl>
                                          <p:spTgt spid="7171"/>
                                        </p:tgtEl>
                                        <p:attrNameLst>
                                          <p:attrName>fillcolor</p:attrName>
                                        </p:attrNameLst>
                                      </p:cBhvr>
                                      <p:to>
                                        <a:srgbClr val="CC0066"/>
                                      </p:to>
                                    </p:animClr>
                                    <p:set>
                                      <p:cBhvr>
                                        <p:cTn id="18" dur="2000" fill="hold"/>
                                        <p:tgtEl>
                                          <p:spTgt spid="7171"/>
                                        </p:tgtEl>
                                        <p:attrNameLst>
                                          <p:attrName>fill.type</p:attrName>
                                        </p:attrNameLst>
                                      </p:cBhvr>
                                      <p:to>
                                        <p:strVal val="solid"/>
                                      </p:to>
                                    </p:set>
                                    <p:set>
                                      <p:cBhvr>
                                        <p:cTn id="19" dur="2000" fill="hold"/>
                                        <p:tgtEl>
                                          <p:spTgt spid="717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autoUpdateAnimBg="0"/>
      <p:bldP spid="717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a:xfrm>
            <a:off x="533400" y="457200"/>
            <a:ext cx="8077200" cy="914400"/>
          </a:xfrm>
        </p:spPr>
        <p:txBody>
          <a:bodyPr/>
          <a:lstStyle/>
          <a:p>
            <a:pPr eaLnBrk="1" hangingPunct="1">
              <a:defRPr/>
            </a:pPr>
            <a:r>
              <a:rPr lang="en-US" sz="4000" dirty="0" smtClean="0">
                <a:effectLst>
                  <a:outerShdw blurRad="38100" dist="38100" dir="2700000" algn="tl">
                    <a:srgbClr val="000000">
                      <a:alpha val="43137"/>
                    </a:srgbClr>
                  </a:outerShdw>
                </a:effectLst>
              </a:rPr>
              <a:t>Here are two examples:</a:t>
            </a:r>
          </a:p>
        </p:txBody>
      </p:sp>
      <p:sp>
        <p:nvSpPr>
          <p:cNvPr id="28677" name="Text Box 1029"/>
          <p:cNvSpPr txBox="1">
            <a:spLocks noChangeArrowheads="1"/>
          </p:cNvSpPr>
          <p:nvPr/>
        </p:nvSpPr>
        <p:spPr bwMode="auto">
          <a:xfrm>
            <a:off x="2819400" y="4953000"/>
            <a:ext cx="609600" cy="762000"/>
          </a:xfrm>
          <a:prstGeom prst="rect">
            <a:avLst/>
          </a:prstGeom>
          <a:noFill/>
          <a:ln w="9525">
            <a:noFill/>
            <a:miter lim="800000"/>
            <a:headEnd/>
            <a:tailEnd/>
          </a:ln>
          <a:effectLst/>
        </p:spPr>
        <p:txBody>
          <a:bodyPr>
            <a:spAutoFit/>
          </a:bodyPr>
          <a:lstStyle/>
          <a:p>
            <a:pPr>
              <a:spcBef>
                <a:spcPct val="50000"/>
              </a:spcBef>
              <a:defRPr/>
            </a:pPr>
            <a:r>
              <a:rPr lang="en-US" sz="4400" b="1">
                <a:effectLst>
                  <a:outerShdw blurRad="38100" dist="38100" dir="2700000" algn="tl">
                    <a:srgbClr val="000000"/>
                  </a:outerShdw>
                </a:effectLst>
                <a:latin typeface="Arial Black" pitchFamily="34" charset="0"/>
              </a:rPr>
              <a:t>+</a:t>
            </a:r>
          </a:p>
        </p:txBody>
      </p:sp>
      <p:sp>
        <p:nvSpPr>
          <p:cNvPr id="28679" name="Text Box 1031"/>
          <p:cNvSpPr txBox="1">
            <a:spLocks noChangeArrowheads="1"/>
          </p:cNvSpPr>
          <p:nvPr/>
        </p:nvSpPr>
        <p:spPr bwMode="auto">
          <a:xfrm>
            <a:off x="5486400" y="5029200"/>
            <a:ext cx="533400" cy="762000"/>
          </a:xfrm>
          <a:prstGeom prst="rect">
            <a:avLst/>
          </a:prstGeom>
          <a:noFill/>
          <a:ln w="9525">
            <a:noFill/>
            <a:miter lim="800000"/>
            <a:headEnd/>
            <a:tailEnd/>
          </a:ln>
          <a:effectLst/>
        </p:spPr>
        <p:txBody>
          <a:bodyPr>
            <a:spAutoFit/>
          </a:bodyPr>
          <a:lstStyle/>
          <a:p>
            <a:pPr>
              <a:spcBef>
                <a:spcPct val="50000"/>
              </a:spcBef>
              <a:defRPr/>
            </a:pPr>
            <a:r>
              <a:rPr lang="en-US" sz="4400" b="1">
                <a:effectLst>
                  <a:outerShdw blurRad="38100" dist="38100" dir="2700000" algn="tl">
                    <a:srgbClr val="000000"/>
                  </a:outerShdw>
                </a:effectLst>
                <a:latin typeface="Arial Black" pitchFamily="34" charset="0"/>
              </a:rPr>
              <a:t>=</a:t>
            </a:r>
          </a:p>
        </p:txBody>
      </p:sp>
      <p:pic>
        <p:nvPicPr>
          <p:cNvPr id="28681" name="Picture 1033" descr="squid04"/>
          <p:cNvPicPr>
            <a:picLocks noChangeAspect="1" noChangeArrowheads="1"/>
          </p:cNvPicPr>
          <p:nvPr/>
        </p:nvPicPr>
        <p:blipFill>
          <a:blip r:embed="rId4"/>
          <a:srcRect/>
          <a:stretch>
            <a:fillRect/>
          </a:stretch>
        </p:blipFill>
        <p:spPr bwMode="auto">
          <a:xfrm>
            <a:off x="533400" y="4191000"/>
            <a:ext cx="2438400" cy="2105025"/>
          </a:xfrm>
          <a:prstGeom prst="rect">
            <a:avLst/>
          </a:prstGeom>
          <a:noFill/>
          <a:ln w="9525">
            <a:noFill/>
            <a:miter lim="800000"/>
            <a:headEnd/>
            <a:tailEnd/>
          </a:ln>
        </p:spPr>
      </p:pic>
      <p:pic>
        <p:nvPicPr>
          <p:cNvPr id="28682" name="Picture 1034" descr="eyeball01"/>
          <p:cNvPicPr>
            <a:picLocks noChangeAspect="1" noChangeArrowheads="1"/>
          </p:cNvPicPr>
          <p:nvPr/>
        </p:nvPicPr>
        <p:blipFill>
          <a:blip r:embed="rId5"/>
          <a:srcRect/>
          <a:stretch>
            <a:fillRect/>
          </a:stretch>
        </p:blipFill>
        <p:spPr bwMode="auto">
          <a:xfrm>
            <a:off x="3514725" y="4267200"/>
            <a:ext cx="1895475" cy="1905000"/>
          </a:xfrm>
          <a:prstGeom prst="rect">
            <a:avLst/>
          </a:prstGeom>
          <a:noFill/>
          <a:ln w="9525">
            <a:noFill/>
            <a:miter lim="800000"/>
            <a:headEnd/>
            <a:tailEnd/>
          </a:ln>
        </p:spPr>
      </p:pic>
      <p:pic>
        <p:nvPicPr>
          <p:cNvPr id="28683" name="Picture 1035" descr="stew"/>
          <p:cNvPicPr>
            <a:picLocks noChangeAspect="1" noChangeArrowheads="1"/>
          </p:cNvPicPr>
          <p:nvPr/>
        </p:nvPicPr>
        <p:blipFill>
          <a:blip r:embed="rId6"/>
          <a:srcRect/>
          <a:stretch>
            <a:fillRect/>
          </a:stretch>
        </p:blipFill>
        <p:spPr bwMode="auto">
          <a:xfrm>
            <a:off x="5943600" y="4267200"/>
            <a:ext cx="2971800" cy="1874838"/>
          </a:xfrm>
          <a:prstGeom prst="rect">
            <a:avLst/>
          </a:prstGeom>
          <a:noFill/>
          <a:ln w="9525">
            <a:noFill/>
            <a:miter lim="800000"/>
            <a:headEnd/>
            <a:tailEnd/>
          </a:ln>
        </p:spPr>
      </p:pic>
      <p:sp>
        <p:nvSpPr>
          <p:cNvPr id="28685" name="Text Box 1037"/>
          <p:cNvSpPr txBox="1">
            <a:spLocks noChangeArrowheads="1"/>
          </p:cNvSpPr>
          <p:nvPr/>
        </p:nvSpPr>
        <p:spPr bwMode="auto">
          <a:xfrm>
            <a:off x="533400" y="1676400"/>
            <a:ext cx="8077200" cy="990600"/>
          </a:xfrm>
          <a:prstGeom prst="rect">
            <a:avLst/>
          </a:prstGeom>
          <a:solidFill>
            <a:schemeClr val="bg2"/>
          </a:solidFill>
          <a:ln w="9525">
            <a:noFill/>
            <a:miter lim="800000"/>
            <a:headEnd/>
            <a:tailEnd/>
          </a:ln>
          <a:effectLst>
            <a:outerShdw dist="35921" dir="2700000" algn="ctr" rotWithShape="0">
              <a:schemeClr val="bg2"/>
            </a:outerShdw>
          </a:effectLst>
        </p:spPr>
        <p:txBody>
          <a:bodyPr anchor="ctr"/>
          <a:lstStyle/>
          <a:p>
            <a:pPr marL="228600">
              <a:spcBef>
                <a:spcPct val="50000"/>
              </a:spcBef>
              <a:defRPr/>
            </a:pPr>
            <a:r>
              <a:rPr lang="en-US">
                <a:latin typeface="Arial" pitchFamily="34" charset="0"/>
              </a:rPr>
              <a:t>Not only Louise but also the </a:t>
            </a:r>
            <a:r>
              <a:rPr lang="en-US" i="1">
                <a:solidFill>
                  <a:schemeClr val="accent2"/>
                </a:solidFill>
                <a:latin typeface="Arial Black" pitchFamily="34" charset="0"/>
              </a:rPr>
              <a:t>Smiths</a:t>
            </a:r>
            <a:r>
              <a:rPr lang="en-US">
                <a:latin typeface="Arial" pitchFamily="34" charset="0"/>
              </a:rPr>
              <a:t> fixed </a:t>
            </a:r>
            <a:r>
              <a:rPr lang="en-US" i="1">
                <a:solidFill>
                  <a:schemeClr val="accent2"/>
                </a:solidFill>
                <a:latin typeface="Arial Black" pitchFamily="34" charset="0"/>
              </a:rPr>
              <a:t>their</a:t>
            </a:r>
            <a:r>
              <a:rPr lang="en-US">
                <a:latin typeface="Arial" pitchFamily="34" charset="0"/>
              </a:rPr>
              <a:t> famous squid eyeball stew for the picnic.</a:t>
            </a:r>
          </a:p>
        </p:txBody>
      </p:sp>
      <p:sp>
        <p:nvSpPr>
          <p:cNvPr id="28686" name="Text Box 1038"/>
          <p:cNvSpPr txBox="1">
            <a:spLocks noChangeArrowheads="1"/>
          </p:cNvSpPr>
          <p:nvPr/>
        </p:nvSpPr>
        <p:spPr bwMode="auto">
          <a:xfrm>
            <a:off x="533400" y="2971800"/>
            <a:ext cx="8077200" cy="1028700"/>
          </a:xfrm>
          <a:prstGeom prst="rect">
            <a:avLst/>
          </a:prstGeom>
          <a:solidFill>
            <a:schemeClr val="bg2"/>
          </a:solidFill>
          <a:ln w="9525">
            <a:noFill/>
            <a:miter lim="800000"/>
            <a:headEnd/>
            <a:tailEnd/>
          </a:ln>
          <a:effectLst>
            <a:outerShdw dist="35921" dir="2700000" algn="ctr" rotWithShape="0">
              <a:schemeClr val="bg2"/>
            </a:outerShdw>
          </a:effectLst>
        </p:spPr>
        <p:txBody>
          <a:bodyPr anchor="ctr"/>
          <a:lstStyle/>
          <a:p>
            <a:pPr marL="228600">
              <a:spcBef>
                <a:spcPct val="50000"/>
              </a:spcBef>
              <a:defRPr/>
            </a:pPr>
            <a:r>
              <a:rPr lang="en-US">
                <a:latin typeface="Arial" pitchFamily="34" charset="0"/>
              </a:rPr>
              <a:t>Not only the Smiths but also </a:t>
            </a:r>
            <a:r>
              <a:rPr lang="en-US" i="1">
                <a:solidFill>
                  <a:schemeClr val="accent2"/>
                </a:solidFill>
                <a:latin typeface="Arial Black" pitchFamily="34" charset="0"/>
              </a:rPr>
              <a:t>Louise</a:t>
            </a:r>
            <a:r>
              <a:rPr lang="en-US">
                <a:latin typeface="Arial" pitchFamily="34" charset="0"/>
              </a:rPr>
              <a:t> fixed </a:t>
            </a:r>
            <a:r>
              <a:rPr lang="en-US" i="1">
                <a:solidFill>
                  <a:schemeClr val="accent2"/>
                </a:solidFill>
                <a:latin typeface="Arial Black" pitchFamily="34" charset="0"/>
              </a:rPr>
              <a:t>her</a:t>
            </a:r>
            <a:r>
              <a:rPr lang="en-US">
                <a:latin typeface="Arial" pitchFamily="34" charset="0"/>
              </a:rPr>
              <a:t> famous squid eyeball stew for the picnic.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iterate type="wd">
                                    <p:tmPct val="50000"/>
                                  </p:iterate>
                                  <p:childTnLst>
                                    <p:set>
                                      <p:cBhvr>
                                        <p:cTn id="11" dur="1" fill="hold">
                                          <p:stCondLst>
                                            <p:cond delay="0"/>
                                          </p:stCondLst>
                                        </p:cTn>
                                        <p:tgtEl>
                                          <p:spTgt spid="28685"/>
                                        </p:tgtEl>
                                        <p:attrNameLst>
                                          <p:attrName>style.visibility</p:attrName>
                                        </p:attrNameLst>
                                      </p:cBhvr>
                                      <p:to>
                                        <p:strVal val="visible"/>
                                      </p:to>
                                    </p:set>
                                    <p:animEffect transition="in" filter="dissolve">
                                      <p:cBhvr>
                                        <p:cTn id="12" dur="500"/>
                                        <p:tgtEl>
                                          <p:spTgt spid="2868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iterate type="wd">
                                    <p:tmPct val="50000"/>
                                  </p:iterate>
                                  <p:childTnLst>
                                    <p:set>
                                      <p:cBhvr>
                                        <p:cTn id="16" dur="1" fill="hold">
                                          <p:stCondLst>
                                            <p:cond delay="0"/>
                                          </p:stCondLst>
                                        </p:cTn>
                                        <p:tgtEl>
                                          <p:spTgt spid="28686"/>
                                        </p:tgtEl>
                                        <p:attrNameLst>
                                          <p:attrName>style.visibility</p:attrName>
                                        </p:attrNameLst>
                                      </p:cBhvr>
                                      <p:to>
                                        <p:strVal val="visible"/>
                                      </p:to>
                                    </p:set>
                                    <p:animEffect transition="in" filter="dissolve">
                                      <p:cBhvr>
                                        <p:cTn id="17" dur="500"/>
                                        <p:tgtEl>
                                          <p:spTgt spid="2868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28681"/>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499"/>
                                          </p:stCondLst>
                                        </p:cTn>
                                        <p:tgtEl>
                                          <p:spTgt spid="28677"/>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nodeType="afterEffect">
                                  <p:stCondLst>
                                    <p:cond delay="0"/>
                                  </p:stCondLst>
                                  <p:childTnLst>
                                    <p:set>
                                      <p:cBhvr>
                                        <p:cTn id="27" dur="1" fill="hold">
                                          <p:stCondLst>
                                            <p:cond delay="499"/>
                                          </p:stCondLst>
                                        </p:cTn>
                                        <p:tgtEl>
                                          <p:spTgt spid="28682"/>
                                        </p:tgtEl>
                                        <p:attrNameLst>
                                          <p:attrName>style.visibility</p:attrName>
                                        </p:attrNameLst>
                                      </p:cBhvr>
                                      <p:to>
                                        <p:strVal val="visible"/>
                                      </p:to>
                                    </p:set>
                                  </p:childTnLst>
                                </p:cTn>
                              </p:par>
                            </p:childTnLst>
                          </p:cTn>
                        </p:par>
                        <p:par>
                          <p:cTn id="28" fill="hold">
                            <p:stCondLst>
                              <p:cond delay="1500"/>
                            </p:stCondLst>
                            <p:childTnLst>
                              <p:par>
                                <p:cTn id="29" presetID="1" presetClass="entr" presetSubtype="0" fill="hold" grpId="0" nodeType="afterEffect">
                                  <p:stCondLst>
                                    <p:cond delay="0"/>
                                  </p:stCondLst>
                                  <p:childTnLst>
                                    <p:set>
                                      <p:cBhvr>
                                        <p:cTn id="30" dur="1" fill="hold">
                                          <p:stCondLst>
                                            <p:cond delay="499"/>
                                          </p:stCondLst>
                                        </p:cTn>
                                        <p:tgtEl>
                                          <p:spTgt spid="28679"/>
                                        </p:tgtEl>
                                        <p:attrNameLst>
                                          <p:attrName>style.visibility</p:attrName>
                                        </p:attrNameLst>
                                      </p:cBhvr>
                                      <p:to>
                                        <p:strVal val="visible"/>
                                      </p:to>
                                    </p:set>
                                  </p:childTnLst>
                                </p:cTn>
                              </p:par>
                            </p:childTnLst>
                          </p:cTn>
                        </p:par>
                        <p:par>
                          <p:cTn id="31" fill="hold">
                            <p:stCondLst>
                              <p:cond delay="2000"/>
                            </p:stCondLst>
                            <p:childTnLst>
                              <p:par>
                                <p:cTn id="32" presetID="1" presetClass="entr" presetSubtype="0" fill="hold" nodeType="afterEffect">
                                  <p:stCondLst>
                                    <p:cond delay="0"/>
                                  </p:stCondLst>
                                  <p:childTnLst>
                                    <p:set>
                                      <p:cBhvr>
                                        <p:cTn id="33" dur="1" fill="hold">
                                          <p:stCondLst>
                                            <p:cond delay="499"/>
                                          </p:stCondLst>
                                        </p:cTn>
                                        <p:tgtEl>
                                          <p:spTgt spid="28683"/>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3" name="SLUR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autoUpdateAnimBg="0"/>
      <p:bldP spid="28677" grpId="0" autoUpdateAnimBg="0"/>
      <p:bldP spid="28679" grpId="0" autoUpdateAnimBg="0"/>
      <p:bldP spid="28685" grpId="0" animBg="1"/>
      <p:bldP spid="2868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09600"/>
            <a:ext cx="7772400" cy="2057400"/>
          </a:xfrm>
        </p:spPr>
        <p:txBody>
          <a:bodyPr/>
          <a:lstStyle/>
          <a:p>
            <a:pPr marL="465138" algn="l" eaLnBrk="1" hangingPunct="1">
              <a:defRPr/>
            </a:pPr>
            <a:r>
              <a:rPr lang="en-US" sz="3600" i="1" dirty="0" smtClean="0">
                <a:solidFill>
                  <a:schemeClr val="accent2"/>
                </a:solidFill>
                <a:effectLst>
                  <a:outerShdw blurRad="38100" dist="38100" dir="2700000" algn="tl">
                    <a:srgbClr val="000000">
                      <a:alpha val="43137"/>
                    </a:srgbClr>
                  </a:outerShdw>
                </a:effectLst>
              </a:rPr>
              <a:t>Indefinite pronouns</a:t>
            </a:r>
            <a:r>
              <a:rPr lang="en-US" sz="3600" dirty="0" smtClean="0">
                <a:effectLst>
                  <a:outerShdw blurRad="38100" dist="38100" dir="2700000" algn="tl">
                    <a:srgbClr val="000000">
                      <a:alpha val="43137"/>
                    </a:srgbClr>
                  </a:outerShdw>
                </a:effectLst>
              </a:rPr>
              <a:t> cause the biggest headaches for pronoun agreement.</a:t>
            </a:r>
          </a:p>
        </p:txBody>
      </p:sp>
      <p:pic>
        <p:nvPicPr>
          <p:cNvPr id="10245" name="Picture 1029" descr="headache05"/>
          <p:cNvPicPr>
            <a:picLocks noChangeAspect="1" noChangeArrowheads="1"/>
          </p:cNvPicPr>
          <p:nvPr/>
        </p:nvPicPr>
        <p:blipFill>
          <a:blip r:embed="rId4"/>
          <a:srcRect/>
          <a:stretch>
            <a:fillRect/>
          </a:stretch>
        </p:blipFill>
        <p:spPr bwMode="auto">
          <a:xfrm>
            <a:off x="3581400" y="1981200"/>
            <a:ext cx="1911350" cy="4495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wd">
                                    <p:tmAbs val="300"/>
                                  </p:iterate>
                                  <p:childTnLst>
                                    <p:set>
                                      <p:cBhvr>
                                        <p:cTn id="6" dur="1" fill="hold">
                                          <p:stCondLst>
                                            <p:cond delay="299"/>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245"/>
                                        </p:tgtEl>
                                        <p:attrNameLst>
                                          <p:attrName>style.visibility</p:attrName>
                                        </p:attrNameLst>
                                      </p:cBhvr>
                                      <p:to>
                                        <p:strVal val="visible"/>
                                      </p:to>
                                    </p:set>
                                    <p:anim calcmode="lin" valueType="num">
                                      <p:cBhvr additive="base">
                                        <p:cTn id="11" dur="500" fill="hold"/>
                                        <p:tgtEl>
                                          <p:spTgt spid="10245"/>
                                        </p:tgtEl>
                                        <p:attrNameLst>
                                          <p:attrName>ppt_x</p:attrName>
                                        </p:attrNameLst>
                                      </p:cBhvr>
                                      <p:tavLst>
                                        <p:tav tm="0">
                                          <p:val>
                                            <p:strVal val="#ppt_x"/>
                                          </p:val>
                                        </p:tav>
                                        <p:tav tm="100000">
                                          <p:val>
                                            <p:strVal val="#ppt_x"/>
                                          </p:val>
                                        </p:tav>
                                      </p:tavLst>
                                    </p:anim>
                                    <p:anim calcmode="lin" valueType="num">
                                      <p:cBhvr additive="base">
                                        <p:cTn id="12" dur="500" fill="hold"/>
                                        <p:tgtEl>
                                          <p:spTgt spid="1024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scream05.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3" name="AutoShape 7"/>
          <p:cNvSpPr>
            <a:spLocks noGrp="1" noChangeArrowheads="1"/>
          </p:cNvSpPr>
          <p:nvPr>
            <p:ph type="title"/>
          </p:nvPr>
        </p:nvSpPr>
        <p:spPr>
          <a:xfrm>
            <a:off x="457200" y="457200"/>
            <a:ext cx="8229600" cy="2362200"/>
          </a:xfrm>
          <a:prstGeom prst="downArrowCallout">
            <a:avLst>
              <a:gd name="adj1" fmla="val 8613"/>
              <a:gd name="adj2" fmla="val 24194"/>
              <a:gd name="adj3" fmla="val 16194"/>
              <a:gd name="adj4" fmla="val 72847"/>
            </a:avLst>
          </a:prstGeom>
        </p:spPr>
        <p:txBody>
          <a:bodyPr/>
          <a:lstStyle/>
          <a:p>
            <a:pPr marL="347663" algn="l" eaLnBrk="1" hangingPunct="1">
              <a:defRPr/>
            </a:pPr>
            <a:r>
              <a:rPr lang="en-US" u="sng" dirty="0" smtClean="0">
                <a:effectLst>
                  <a:outerShdw blurRad="38100" dist="38100" dir="2700000" algn="tl">
                    <a:srgbClr val="000000">
                      <a:alpha val="43137"/>
                    </a:srgbClr>
                  </a:outerShdw>
                </a:effectLst>
              </a:rPr>
              <a:t>Rule 4, Part 1:</a:t>
            </a:r>
            <a:r>
              <a:rPr lang="en-US" dirty="0" smtClean="0">
                <a:effectLst>
                  <a:outerShdw blurRad="38100" dist="38100" dir="2700000" algn="tl">
                    <a:srgbClr val="000000">
                      <a:alpha val="43137"/>
                    </a:srgbClr>
                  </a:outerShdw>
                </a:effectLst>
              </a:rPr>
              <a:t> These </a:t>
            </a:r>
            <a:r>
              <a:rPr lang="en-US" i="1" dirty="0" smtClean="0">
                <a:solidFill>
                  <a:schemeClr val="accent2"/>
                </a:solidFill>
                <a:effectLst>
                  <a:outerShdw blurRad="38100" dist="38100" dir="2700000" algn="tl">
                    <a:srgbClr val="000000">
                      <a:alpha val="43137"/>
                    </a:srgbClr>
                  </a:outerShdw>
                </a:effectLst>
              </a:rPr>
              <a:t>indefinite pronouns</a:t>
            </a:r>
            <a:r>
              <a:rPr lang="en-US" dirty="0" smtClean="0">
                <a:effectLst>
                  <a:outerShdw blurRad="38100" dist="38100" dir="2700000" algn="tl">
                    <a:srgbClr val="000000">
                      <a:alpha val="43137"/>
                    </a:srgbClr>
                  </a:outerShdw>
                </a:effectLst>
              </a:rPr>
              <a:t> are always </a:t>
            </a:r>
            <a:r>
              <a:rPr lang="en-US" i="1" dirty="0" smtClean="0">
                <a:solidFill>
                  <a:schemeClr val="accent2"/>
                </a:solidFill>
                <a:effectLst>
                  <a:outerShdw blurRad="38100" dist="38100" dir="2700000" algn="tl">
                    <a:srgbClr val="000000">
                      <a:alpha val="43137"/>
                    </a:srgbClr>
                  </a:outerShdw>
                </a:effectLst>
              </a:rPr>
              <a:t>singular </a:t>
            </a:r>
            <a:r>
              <a:rPr lang="en-US" dirty="0" smtClean="0">
                <a:solidFill>
                  <a:schemeClr val="tx1"/>
                </a:solidFill>
                <a:effectLst>
                  <a:outerShdw blurRad="38100" dist="38100" dir="2700000" algn="tl">
                    <a:srgbClr val="000000">
                      <a:alpha val="43137"/>
                    </a:srgbClr>
                  </a:outerShdw>
                </a:effectLst>
              </a:rPr>
              <a:t>[even when they </a:t>
            </a:r>
            <a:r>
              <a:rPr lang="en-US" i="1" dirty="0" smtClean="0">
                <a:solidFill>
                  <a:schemeClr val="accent2"/>
                </a:solidFill>
                <a:effectLst>
                  <a:outerShdw blurRad="38100" dist="38100" dir="2700000" algn="tl">
                    <a:srgbClr val="000000">
                      <a:alpha val="43137"/>
                    </a:srgbClr>
                  </a:outerShdw>
                </a:effectLst>
              </a:rPr>
              <a:t>seem</a:t>
            </a:r>
            <a:r>
              <a:rPr lang="en-US" dirty="0" smtClean="0">
                <a:solidFill>
                  <a:schemeClr val="tx1"/>
                </a:solidFill>
                <a:effectLst>
                  <a:outerShdw blurRad="38100" dist="38100" dir="2700000" algn="tl">
                    <a:srgbClr val="000000">
                      <a:alpha val="43137"/>
                    </a:srgbClr>
                  </a:outerShdw>
                </a:effectLst>
              </a:rPr>
              <a:t> plural].</a:t>
            </a:r>
          </a:p>
        </p:txBody>
      </p:sp>
      <p:sp>
        <p:nvSpPr>
          <p:cNvPr id="9225" name="Rectangle 9"/>
          <p:cNvSpPr>
            <a:spLocks noGrp="1" noChangeArrowheads="1"/>
          </p:cNvSpPr>
          <p:nvPr>
            <p:ph type="body" idx="1"/>
          </p:nvPr>
        </p:nvSpPr>
        <p:spPr>
          <a:xfrm>
            <a:off x="609600" y="2971800"/>
            <a:ext cx="7924800" cy="3124200"/>
          </a:xfrm>
          <a:solidFill>
            <a:schemeClr val="bg2"/>
          </a:solidFill>
          <a:effectLst>
            <a:outerShdw dist="35921" dir="2700000" algn="ctr" rotWithShape="0">
              <a:srgbClr val="000000"/>
            </a:outerShdw>
          </a:effectLst>
        </p:spPr>
        <p:txBody>
          <a:bodyPr anchor="ctr"/>
          <a:lstStyle/>
          <a:p>
            <a:pPr marL="579438" indent="-350838" eaLnBrk="1" hangingPunct="1">
              <a:defRPr/>
            </a:pPr>
            <a:r>
              <a:rPr lang="en-US" smtClean="0"/>
              <a:t>Each, either, neither</a:t>
            </a:r>
          </a:p>
          <a:p>
            <a:pPr marL="579438" indent="-350838" eaLnBrk="1" hangingPunct="1">
              <a:defRPr/>
            </a:pPr>
            <a:r>
              <a:rPr lang="en-US" smtClean="0"/>
              <a:t>Anyone, anybody, anything </a:t>
            </a:r>
          </a:p>
          <a:p>
            <a:pPr marL="579438" indent="-350838" eaLnBrk="1" hangingPunct="1">
              <a:defRPr/>
            </a:pPr>
            <a:r>
              <a:rPr lang="en-US" smtClean="0"/>
              <a:t>Everyone, everybody, everything</a:t>
            </a:r>
          </a:p>
          <a:p>
            <a:pPr marL="579438" indent="-350838" eaLnBrk="1" hangingPunct="1">
              <a:defRPr/>
            </a:pPr>
            <a:r>
              <a:rPr lang="en-US" smtClean="0"/>
              <a:t>No one, nobody, nothing</a:t>
            </a:r>
          </a:p>
          <a:p>
            <a:pPr marL="579438" indent="-350838" eaLnBrk="1" hangingPunct="1">
              <a:defRPr/>
            </a:pPr>
            <a:r>
              <a:rPr lang="en-US" smtClean="0"/>
              <a:t>Someone, somebody, something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223"/>
                                        </p:tgtEl>
                                        <p:attrNameLst>
                                          <p:attrName>style.visibility</p:attrName>
                                        </p:attrNameLst>
                                      </p:cBhvr>
                                      <p:to>
                                        <p:strVal val="visible"/>
                                      </p:to>
                                    </p:set>
                                    <p:anim calcmode="lin" valueType="num">
                                      <p:cBhvr additive="base">
                                        <p:cTn id="7" dur="500" fill="hold"/>
                                        <p:tgtEl>
                                          <p:spTgt spid="9223"/>
                                        </p:tgtEl>
                                        <p:attrNameLst>
                                          <p:attrName>ppt_x</p:attrName>
                                        </p:attrNameLst>
                                      </p:cBhvr>
                                      <p:tavLst>
                                        <p:tav tm="0">
                                          <p:val>
                                            <p:strVal val="#ppt_x"/>
                                          </p:val>
                                        </p:tav>
                                        <p:tav tm="100000">
                                          <p:val>
                                            <p:strVal val="#ppt_x"/>
                                          </p:val>
                                        </p:tav>
                                      </p:tavLst>
                                    </p:anim>
                                    <p:anim calcmode="lin" valueType="num">
                                      <p:cBhvr additive="base">
                                        <p:cTn id="8" dur="500" fill="hold"/>
                                        <p:tgtEl>
                                          <p:spTgt spid="922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9225">
                                            <p:bg/>
                                          </p:spTgt>
                                        </p:tgtEl>
                                        <p:attrNameLst>
                                          <p:attrName>style.visibility</p:attrName>
                                        </p:attrNameLst>
                                      </p:cBhvr>
                                      <p:to>
                                        <p:strVal val="visible"/>
                                      </p:to>
                                    </p:set>
                                    <p:animEffect transition="in" filter="dissolve">
                                      <p:cBhvr>
                                        <p:cTn id="12" dur="500"/>
                                        <p:tgtEl>
                                          <p:spTgt spid="9225">
                                            <p:bg/>
                                          </p:spTgt>
                                        </p:tgtEl>
                                      </p:cBhvr>
                                    </p:animEffect>
                                  </p:childTnLst>
                                </p:cTn>
                              </p:par>
                            </p:childTnLst>
                          </p:cTn>
                        </p:par>
                        <p:par>
                          <p:cTn id="13" fill="hold">
                            <p:stCondLst>
                              <p:cond delay="1000"/>
                            </p:stCondLst>
                            <p:childTnLst>
                              <p:par>
                                <p:cTn id="14" presetID="9" presetClass="entr" presetSubtype="0" fill="hold" grpId="0" nodeType="afterEffect">
                                  <p:stCondLst>
                                    <p:cond delay="0"/>
                                  </p:stCondLst>
                                  <p:iterate type="wd">
                                    <p:tmPct val="50000"/>
                                  </p:iterate>
                                  <p:childTnLst>
                                    <p:set>
                                      <p:cBhvr>
                                        <p:cTn id="15" dur="1" fill="hold">
                                          <p:stCondLst>
                                            <p:cond delay="0"/>
                                          </p:stCondLst>
                                        </p:cTn>
                                        <p:tgtEl>
                                          <p:spTgt spid="9225">
                                            <p:txEl>
                                              <p:pRg st="0" end="0"/>
                                            </p:txEl>
                                          </p:spTgt>
                                        </p:tgtEl>
                                        <p:attrNameLst>
                                          <p:attrName>style.visibility</p:attrName>
                                        </p:attrNameLst>
                                      </p:cBhvr>
                                      <p:to>
                                        <p:strVal val="visible"/>
                                      </p:to>
                                    </p:set>
                                    <p:animEffect transition="in" filter="dissolve">
                                      <p:cBhvr>
                                        <p:cTn id="16" dur="500"/>
                                        <p:tgtEl>
                                          <p:spTgt spid="9225">
                                            <p:txEl>
                                              <p:pRg st="0" end="0"/>
                                            </p:txEl>
                                          </p:spTgt>
                                        </p:tgtEl>
                                      </p:cBhvr>
                                    </p:animEffect>
                                  </p:childTnLst>
                                </p:cTn>
                              </p:par>
                            </p:childTnLst>
                          </p:cTn>
                        </p:par>
                        <p:par>
                          <p:cTn id="17" fill="hold">
                            <p:stCondLst>
                              <p:cond delay="2500"/>
                            </p:stCondLst>
                            <p:childTnLst>
                              <p:par>
                                <p:cTn id="18" presetID="9" presetClass="entr" presetSubtype="0" fill="hold" grpId="0" nodeType="afterEffect">
                                  <p:stCondLst>
                                    <p:cond delay="0"/>
                                  </p:stCondLst>
                                  <p:iterate type="wd">
                                    <p:tmPct val="50000"/>
                                  </p:iterate>
                                  <p:childTnLst>
                                    <p:set>
                                      <p:cBhvr>
                                        <p:cTn id="19" dur="1" fill="hold">
                                          <p:stCondLst>
                                            <p:cond delay="0"/>
                                          </p:stCondLst>
                                        </p:cTn>
                                        <p:tgtEl>
                                          <p:spTgt spid="9225">
                                            <p:txEl>
                                              <p:pRg st="1" end="1"/>
                                            </p:txEl>
                                          </p:spTgt>
                                        </p:tgtEl>
                                        <p:attrNameLst>
                                          <p:attrName>style.visibility</p:attrName>
                                        </p:attrNameLst>
                                      </p:cBhvr>
                                      <p:to>
                                        <p:strVal val="visible"/>
                                      </p:to>
                                    </p:set>
                                    <p:animEffect transition="in" filter="dissolve">
                                      <p:cBhvr>
                                        <p:cTn id="20" dur="500"/>
                                        <p:tgtEl>
                                          <p:spTgt spid="9225">
                                            <p:txEl>
                                              <p:pRg st="1" end="1"/>
                                            </p:txEl>
                                          </p:spTgt>
                                        </p:tgtEl>
                                      </p:cBhvr>
                                    </p:animEffect>
                                  </p:childTnLst>
                                </p:cTn>
                              </p:par>
                            </p:childTnLst>
                          </p:cTn>
                        </p:par>
                        <p:par>
                          <p:cTn id="21" fill="hold">
                            <p:stCondLst>
                              <p:cond delay="4250"/>
                            </p:stCondLst>
                            <p:childTnLst>
                              <p:par>
                                <p:cTn id="22" presetID="9" presetClass="entr" presetSubtype="0" fill="hold" grpId="0" nodeType="afterEffect">
                                  <p:stCondLst>
                                    <p:cond delay="0"/>
                                  </p:stCondLst>
                                  <p:iterate type="wd">
                                    <p:tmPct val="50000"/>
                                  </p:iterate>
                                  <p:childTnLst>
                                    <p:set>
                                      <p:cBhvr>
                                        <p:cTn id="23" dur="1" fill="hold">
                                          <p:stCondLst>
                                            <p:cond delay="0"/>
                                          </p:stCondLst>
                                        </p:cTn>
                                        <p:tgtEl>
                                          <p:spTgt spid="9225">
                                            <p:txEl>
                                              <p:pRg st="2" end="2"/>
                                            </p:txEl>
                                          </p:spTgt>
                                        </p:tgtEl>
                                        <p:attrNameLst>
                                          <p:attrName>style.visibility</p:attrName>
                                        </p:attrNameLst>
                                      </p:cBhvr>
                                      <p:to>
                                        <p:strVal val="visible"/>
                                      </p:to>
                                    </p:set>
                                    <p:animEffect transition="in" filter="dissolve">
                                      <p:cBhvr>
                                        <p:cTn id="24" dur="500"/>
                                        <p:tgtEl>
                                          <p:spTgt spid="9225">
                                            <p:txEl>
                                              <p:pRg st="2" end="2"/>
                                            </p:txEl>
                                          </p:spTgt>
                                        </p:tgtEl>
                                      </p:cBhvr>
                                    </p:animEffect>
                                  </p:childTnLst>
                                </p:cTn>
                              </p:par>
                            </p:childTnLst>
                          </p:cTn>
                        </p:par>
                        <p:par>
                          <p:cTn id="25" fill="hold">
                            <p:stCondLst>
                              <p:cond delay="5750"/>
                            </p:stCondLst>
                            <p:childTnLst>
                              <p:par>
                                <p:cTn id="26" presetID="9" presetClass="entr" presetSubtype="0" fill="hold" grpId="0" nodeType="afterEffect">
                                  <p:stCondLst>
                                    <p:cond delay="0"/>
                                  </p:stCondLst>
                                  <p:iterate type="wd">
                                    <p:tmPct val="50000"/>
                                  </p:iterate>
                                  <p:childTnLst>
                                    <p:set>
                                      <p:cBhvr>
                                        <p:cTn id="27" dur="1" fill="hold">
                                          <p:stCondLst>
                                            <p:cond delay="0"/>
                                          </p:stCondLst>
                                        </p:cTn>
                                        <p:tgtEl>
                                          <p:spTgt spid="9225">
                                            <p:txEl>
                                              <p:pRg st="3" end="3"/>
                                            </p:txEl>
                                          </p:spTgt>
                                        </p:tgtEl>
                                        <p:attrNameLst>
                                          <p:attrName>style.visibility</p:attrName>
                                        </p:attrNameLst>
                                      </p:cBhvr>
                                      <p:to>
                                        <p:strVal val="visible"/>
                                      </p:to>
                                    </p:set>
                                    <p:animEffect transition="in" filter="dissolve">
                                      <p:cBhvr>
                                        <p:cTn id="28" dur="500"/>
                                        <p:tgtEl>
                                          <p:spTgt spid="9225">
                                            <p:txEl>
                                              <p:pRg st="3" end="3"/>
                                            </p:txEl>
                                          </p:spTgt>
                                        </p:tgtEl>
                                      </p:cBhvr>
                                    </p:animEffect>
                                  </p:childTnLst>
                                </p:cTn>
                              </p:par>
                            </p:childTnLst>
                          </p:cTn>
                        </p:par>
                        <p:par>
                          <p:cTn id="29" fill="hold">
                            <p:stCondLst>
                              <p:cond delay="7500"/>
                            </p:stCondLst>
                            <p:childTnLst>
                              <p:par>
                                <p:cTn id="30" presetID="9" presetClass="entr" presetSubtype="0" fill="hold" grpId="0" nodeType="afterEffect">
                                  <p:stCondLst>
                                    <p:cond delay="0"/>
                                  </p:stCondLst>
                                  <p:iterate type="wd">
                                    <p:tmPct val="50000"/>
                                  </p:iterate>
                                  <p:childTnLst>
                                    <p:set>
                                      <p:cBhvr>
                                        <p:cTn id="31" dur="1" fill="hold">
                                          <p:stCondLst>
                                            <p:cond delay="0"/>
                                          </p:stCondLst>
                                        </p:cTn>
                                        <p:tgtEl>
                                          <p:spTgt spid="9225">
                                            <p:txEl>
                                              <p:pRg st="4" end="4"/>
                                            </p:txEl>
                                          </p:spTgt>
                                        </p:tgtEl>
                                        <p:attrNameLst>
                                          <p:attrName>style.visibility</p:attrName>
                                        </p:attrNameLst>
                                      </p:cBhvr>
                                      <p:to>
                                        <p:strVal val="visible"/>
                                      </p:to>
                                    </p:set>
                                    <p:animEffect transition="in" filter="dissolve">
                                      <p:cBhvr>
                                        <p:cTn id="32" dur="500"/>
                                        <p:tgtEl>
                                          <p:spTgt spid="92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autoUpdateAnimBg="0"/>
      <p:bldP spid="922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Grp="1" noChangeArrowheads="1"/>
          </p:cNvSpPr>
          <p:nvPr>
            <p:ph type="title"/>
          </p:nvPr>
        </p:nvSpPr>
        <p:spPr>
          <a:xfrm>
            <a:off x="685800" y="457200"/>
            <a:ext cx="7772400" cy="1143000"/>
          </a:xfrm>
          <a:noFill/>
          <a:effectLst/>
        </p:spPr>
        <p:txBody>
          <a:bodyPr/>
          <a:lstStyle/>
          <a:p>
            <a:pPr eaLnBrk="1" hangingPunct="1">
              <a:defRPr/>
            </a:pPr>
            <a:r>
              <a:rPr lang="en-US" sz="2400" i="1" dirty="0" smtClean="0">
                <a:solidFill>
                  <a:schemeClr val="accent2"/>
                </a:solidFill>
                <a:effectLst>
                  <a:outerShdw blurRad="38100" dist="38100" dir="2700000" algn="tl">
                    <a:srgbClr val="000000">
                      <a:alpha val="43137"/>
                    </a:srgbClr>
                  </a:outerShdw>
                </a:effectLst>
              </a:rPr>
              <a:t>Everyone</a:t>
            </a:r>
            <a:r>
              <a:rPr lang="en-US" sz="2400" dirty="0" smtClean="0">
                <a:effectLst>
                  <a:outerShdw blurRad="38100" dist="38100" dir="2700000" algn="tl">
                    <a:srgbClr val="000000">
                      <a:alpha val="43137"/>
                    </a:srgbClr>
                  </a:outerShdw>
                </a:effectLst>
              </a:rPr>
              <a:t> on Earth = </a:t>
            </a:r>
            <a:r>
              <a:rPr lang="en-US" sz="2400" i="1" dirty="0" smtClean="0">
                <a:solidFill>
                  <a:schemeClr val="accent2"/>
                </a:solidFill>
                <a:effectLst>
                  <a:outerShdw blurRad="38100" dist="38100" dir="2700000" algn="tl">
                    <a:srgbClr val="000000">
                      <a:alpha val="43137"/>
                    </a:srgbClr>
                  </a:outerShdw>
                </a:effectLst>
              </a:rPr>
              <a:t>more than</a:t>
            </a:r>
            <a:r>
              <a:rPr lang="en-US" sz="2400" dirty="0" smtClean="0">
                <a:effectLst>
                  <a:outerShdw blurRad="38100" dist="38100" dir="2700000" algn="tl">
                    <a:srgbClr val="000000">
                      <a:alpha val="43137"/>
                    </a:srgbClr>
                  </a:outerShdw>
                </a:effectLst>
              </a:rPr>
              <a:t> one person—</a:t>
            </a:r>
            <a:r>
              <a:rPr lang="en-US" sz="2400" i="1" dirty="0" smtClean="0">
                <a:solidFill>
                  <a:schemeClr val="accent2"/>
                </a:solidFill>
                <a:effectLst>
                  <a:outerShdw blurRad="38100" dist="38100" dir="2700000" algn="tl">
                    <a:srgbClr val="000000">
                      <a:alpha val="43137"/>
                    </a:srgbClr>
                  </a:outerShdw>
                </a:effectLst>
              </a:rPr>
              <a:t>billions</a:t>
            </a:r>
            <a:r>
              <a:rPr lang="en-US" sz="2400" dirty="0" smtClean="0">
                <a:effectLst>
                  <a:outerShdw blurRad="38100" dist="38100" dir="2700000" algn="tl">
                    <a:srgbClr val="000000">
                      <a:alpha val="43137"/>
                    </a:srgbClr>
                  </a:outerShdw>
                </a:effectLst>
              </a:rPr>
              <a:t> of people, in fact.</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The word </a:t>
            </a:r>
            <a:r>
              <a:rPr lang="en-US" sz="2400" i="1" dirty="0" smtClean="0">
                <a:solidFill>
                  <a:schemeClr val="accent2"/>
                </a:solidFill>
                <a:effectLst>
                  <a:outerShdw blurRad="38100" dist="38100" dir="2700000" algn="tl">
                    <a:srgbClr val="000000">
                      <a:alpha val="43137"/>
                    </a:srgbClr>
                  </a:outerShdw>
                </a:effectLst>
              </a:rPr>
              <a:t>everyone</a:t>
            </a:r>
            <a:r>
              <a:rPr lang="en-US" sz="2400" dirty="0" smtClean="0">
                <a:effectLst>
                  <a:outerShdw blurRad="38100" dist="38100" dir="2700000" algn="tl">
                    <a:srgbClr val="000000">
                      <a:alpha val="43137"/>
                    </a:srgbClr>
                  </a:outerShdw>
                </a:effectLst>
              </a:rPr>
              <a:t>, however, is still </a:t>
            </a:r>
            <a:r>
              <a:rPr lang="en-US" sz="2400" i="1" dirty="0" smtClean="0">
                <a:solidFill>
                  <a:schemeClr val="accent2"/>
                </a:solidFill>
                <a:effectLst>
                  <a:outerShdw blurRad="38100" dist="38100" dir="2700000" algn="tl">
                    <a:srgbClr val="000000">
                      <a:alpha val="43137"/>
                    </a:srgbClr>
                  </a:outerShdw>
                </a:effectLst>
              </a:rPr>
              <a:t>singular</a:t>
            </a:r>
            <a:r>
              <a:rPr lang="en-US" sz="2400" dirty="0" smtClean="0">
                <a:effectLst>
                  <a:outerShdw blurRad="38100" dist="38100" dir="2700000" algn="tl">
                    <a:srgbClr val="000000">
                      <a:alpha val="43137"/>
                    </a:srgbClr>
                  </a:outerShdw>
                </a:effectLst>
              </a:rPr>
              <a:t>.</a:t>
            </a:r>
          </a:p>
        </p:txBody>
      </p:sp>
      <p:pic>
        <p:nvPicPr>
          <p:cNvPr id="94213" name="Picture 5" descr="earth01"/>
          <p:cNvPicPr>
            <a:picLocks noChangeAspect="1" noChangeArrowheads="1"/>
          </p:cNvPicPr>
          <p:nvPr/>
        </p:nvPicPr>
        <p:blipFill>
          <a:blip r:embed="rId2"/>
          <a:srcRect/>
          <a:stretch>
            <a:fillRect/>
          </a:stretch>
        </p:blipFill>
        <p:spPr bwMode="auto">
          <a:xfrm>
            <a:off x="2362200" y="1978025"/>
            <a:ext cx="4419600" cy="4394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4213"/>
                                        </p:tgtEl>
                                        <p:attrNameLst>
                                          <p:attrName>style.visibility</p:attrName>
                                        </p:attrNameLst>
                                      </p:cBhvr>
                                      <p:to>
                                        <p:strVal val="visible"/>
                                      </p:to>
                                    </p:set>
                                    <p:animEffect transition="in" filter="dissolve">
                                      <p:cBhvr>
                                        <p:cTn id="7" dur="500"/>
                                        <p:tgtEl>
                                          <p:spTgt spid="94213"/>
                                        </p:tgtEl>
                                      </p:cBhvr>
                                    </p:animEffect>
                                  </p:childTnLst>
                                </p:cTn>
                              </p:par>
                            </p:childTnLst>
                          </p:cTn>
                        </p:par>
                        <p:par>
                          <p:cTn id="8" fill="hold">
                            <p:stCondLst>
                              <p:cond delay="500"/>
                            </p:stCondLst>
                            <p:childTnLst>
                              <p:par>
                                <p:cTn id="9" presetID="9" presetClass="entr" presetSubtype="0" fill="hold" grpId="0" nodeType="afterEffect">
                                  <p:stCondLst>
                                    <p:cond delay="0"/>
                                  </p:stCondLst>
                                  <p:iterate type="wd">
                                    <p:tmPct val="50000"/>
                                  </p:iterate>
                                  <p:childTnLst>
                                    <p:set>
                                      <p:cBhvr>
                                        <p:cTn id="10" dur="1" fill="hold">
                                          <p:stCondLst>
                                            <p:cond delay="0"/>
                                          </p:stCondLst>
                                        </p:cTn>
                                        <p:tgtEl>
                                          <p:spTgt spid="94212"/>
                                        </p:tgtEl>
                                        <p:attrNameLst>
                                          <p:attrName>style.visibility</p:attrName>
                                        </p:attrNameLst>
                                      </p:cBhvr>
                                      <p:to>
                                        <p:strVal val="visible"/>
                                      </p:to>
                                    </p:set>
                                    <p:animEffect transition="in" filter="dissolve">
                                      <p:cBhvr>
                                        <p:cTn id="11"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1" name="Rectangle 5"/>
          <p:cNvSpPr>
            <a:spLocks noChangeArrowheads="1"/>
          </p:cNvSpPr>
          <p:nvPr/>
        </p:nvSpPr>
        <p:spPr bwMode="auto">
          <a:xfrm>
            <a:off x="685800" y="5181600"/>
            <a:ext cx="7772400" cy="990600"/>
          </a:xfrm>
          <a:prstGeom prst="rect">
            <a:avLst/>
          </a:prstGeom>
          <a:solidFill>
            <a:schemeClr val="hlink"/>
          </a:solidFill>
          <a:ln w="9525">
            <a:noFill/>
            <a:miter lim="800000"/>
            <a:headEnd/>
            <a:tailEnd/>
          </a:ln>
          <a:effectLst>
            <a:outerShdw dist="35921" dir="2700000" algn="ctr" rotWithShape="0">
              <a:srgbClr val="000000"/>
            </a:outerShdw>
          </a:effectLst>
        </p:spPr>
        <p:txBody>
          <a:bodyPr tIns="228600" bIns="228600" anchor="ctr"/>
          <a:lstStyle/>
          <a:p>
            <a:pPr marL="350838">
              <a:lnSpc>
                <a:spcPct val="90000"/>
              </a:lnSpc>
              <a:spcBef>
                <a:spcPct val="20000"/>
              </a:spcBef>
              <a:buSzPct val="120000"/>
              <a:buFont typeface="Wingdings" pitchFamily="2" charset="2"/>
              <a:buNone/>
              <a:defRPr/>
            </a:pPr>
            <a:r>
              <a:rPr lang="en-US" i="1" dirty="0">
                <a:solidFill>
                  <a:schemeClr val="accent2"/>
                </a:solidFill>
                <a:latin typeface="Arial Black" pitchFamily="34" charset="0"/>
              </a:rPr>
              <a:t>Neither</a:t>
            </a:r>
            <a:r>
              <a:rPr lang="en-US" dirty="0">
                <a:latin typeface="Arial" pitchFamily="34" charset="0"/>
              </a:rPr>
              <a:t> of my two brothers </a:t>
            </a:r>
            <a:r>
              <a:rPr lang="en-US" i="1" dirty="0">
                <a:solidFill>
                  <a:schemeClr val="accent2"/>
                </a:solidFill>
                <a:latin typeface="Arial Black" pitchFamily="34" charset="0"/>
              </a:rPr>
              <a:t>shows</a:t>
            </a:r>
            <a:r>
              <a:rPr lang="en-US" dirty="0">
                <a:latin typeface="Arial" pitchFamily="34" charset="0"/>
              </a:rPr>
              <a:t> much sense when </a:t>
            </a:r>
            <a:r>
              <a:rPr lang="en-US" i="1">
                <a:solidFill>
                  <a:schemeClr val="accent2"/>
                </a:solidFill>
                <a:latin typeface="Arial Black" pitchFamily="34" charset="0"/>
              </a:rPr>
              <a:t>he </a:t>
            </a:r>
            <a:r>
              <a:rPr lang="en-US" i="1" smtClean="0">
                <a:solidFill>
                  <a:schemeClr val="accent2"/>
                </a:solidFill>
                <a:latin typeface="Arial Black" pitchFamily="34" charset="0"/>
              </a:rPr>
              <a:t>dates</a:t>
            </a:r>
            <a:r>
              <a:rPr lang="en-US" smtClean="0">
                <a:latin typeface="Arial" pitchFamily="34" charset="0"/>
              </a:rPr>
              <a:t>.  </a:t>
            </a:r>
            <a:r>
              <a:rPr lang="en-US" dirty="0">
                <a:latin typeface="Arial" pitchFamily="34" charset="0"/>
              </a:rPr>
              <a:t>[</a:t>
            </a:r>
            <a:r>
              <a:rPr lang="en-US" i="1" dirty="0">
                <a:solidFill>
                  <a:schemeClr val="accent2"/>
                </a:solidFill>
                <a:latin typeface="Arial Black" pitchFamily="34" charset="0"/>
              </a:rPr>
              <a:t>Neither</a:t>
            </a:r>
            <a:r>
              <a:rPr lang="en-US" dirty="0">
                <a:latin typeface="Arial" pitchFamily="34" charset="0"/>
              </a:rPr>
              <a:t> = singular.]</a:t>
            </a:r>
          </a:p>
        </p:txBody>
      </p:sp>
      <p:sp>
        <p:nvSpPr>
          <p:cNvPr id="29699" name="Rectangle 3"/>
          <p:cNvSpPr>
            <a:spLocks noChangeArrowheads="1"/>
          </p:cNvSpPr>
          <p:nvPr/>
        </p:nvSpPr>
        <p:spPr bwMode="auto">
          <a:xfrm>
            <a:off x="685800" y="1981200"/>
            <a:ext cx="7772400" cy="914400"/>
          </a:xfrm>
          <a:prstGeom prst="rect">
            <a:avLst/>
          </a:prstGeom>
          <a:solidFill>
            <a:schemeClr val="hlink"/>
          </a:solidFill>
          <a:ln w="9525">
            <a:noFill/>
            <a:miter lim="800000"/>
            <a:headEnd/>
            <a:tailEnd/>
          </a:ln>
          <a:effectLst>
            <a:outerShdw dist="35921" dir="2700000" algn="ctr" rotWithShape="0">
              <a:srgbClr val="000000"/>
            </a:outerShdw>
          </a:effectLst>
        </p:spPr>
        <p:txBody>
          <a:bodyPr tIns="228600" bIns="228600" anchor="ctr"/>
          <a:lstStyle/>
          <a:p>
            <a:pPr marL="350838">
              <a:lnSpc>
                <a:spcPct val="90000"/>
              </a:lnSpc>
              <a:spcBef>
                <a:spcPct val="20000"/>
              </a:spcBef>
              <a:buSzPct val="120000"/>
              <a:buFont typeface="Wingdings" pitchFamily="2" charset="2"/>
              <a:buNone/>
              <a:defRPr/>
            </a:pPr>
            <a:r>
              <a:rPr lang="en-US" dirty="0">
                <a:latin typeface="Arial" pitchFamily="34" charset="0"/>
              </a:rPr>
              <a:t>Neither of my two brothers show much sense when they </a:t>
            </a:r>
            <a:r>
              <a:rPr lang="en-US" dirty="0" smtClean="0">
                <a:latin typeface="Arial" pitchFamily="34" charset="0"/>
              </a:rPr>
              <a:t>date.</a:t>
            </a:r>
            <a:endParaRPr lang="en-US" dirty="0">
              <a:latin typeface="Arial" pitchFamily="34" charset="0"/>
            </a:endParaRPr>
          </a:p>
        </p:txBody>
      </p:sp>
      <p:sp>
        <p:nvSpPr>
          <p:cNvPr id="29700" name="AutoShape 4"/>
          <p:cNvSpPr>
            <a:spLocks noChangeArrowheads="1"/>
          </p:cNvSpPr>
          <p:nvPr/>
        </p:nvSpPr>
        <p:spPr bwMode="auto">
          <a:xfrm>
            <a:off x="457200" y="2438400"/>
            <a:ext cx="8229600" cy="2895600"/>
          </a:xfrm>
          <a:prstGeom prst="irregularSeal1">
            <a:avLst/>
          </a:prstGeom>
          <a:solidFill>
            <a:schemeClr val="accent2"/>
          </a:solidFill>
          <a:ln w="9525">
            <a:noFill/>
            <a:miter lim="800000"/>
            <a:headEnd/>
            <a:tailEnd/>
          </a:ln>
          <a:effectLst>
            <a:outerShdw dist="35921" dir="2700000" algn="ctr" rotWithShape="0">
              <a:srgbClr val="000000"/>
            </a:outerShdw>
          </a:effectLst>
        </p:spPr>
        <p:txBody>
          <a:bodyPr anchor="ctr" anchorCtr="1"/>
          <a:lstStyle/>
          <a:p>
            <a:pPr marL="228600" algn="ctr">
              <a:lnSpc>
                <a:spcPct val="90000"/>
              </a:lnSpc>
              <a:spcBef>
                <a:spcPct val="20000"/>
              </a:spcBef>
              <a:buSzPct val="120000"/>
              <a:buFont typeface="Wingdings" pitchFamily="2" charset="2"/>
              <a:buNone/>
              <a:defRPr/>
            </a:pPr>
            <a:r>
              <a:rPr lang="en-US" dirty="0">
                <a:effectLst>
                  <a:outerShdw blurRad="38100" dist="38100" dir="2700000" algn="tl">
                    <a:srgbClr val="000000">
                      <a:alpha val="43137"/>
                    </a:srgbClr>
                  </a:outerShdw>
                </a:effectLst>
                <a:latin typeface="Arial" pitchFamily="34" charset="0"/>
              </a:rPr>
              <a:t>This sentence might </a:t>
            </a:r>
            <a:r>
              <a:rPr lang="en-US" i="1" u="sng" dirty="0">
                <a:solidFill>
                  <a:schemeClr val="hlink"/>
                </a:solidFill>
                <a:effectLst>
                  <a:outerShdw blurRad="38100" dist="38100" dir="2700000" algn="tl">
                    <a:srgbClr val="000000">
                      <a:alpha val="43137"/>
                    </a:srgbClr>
                  </a:outerShdw>
                </a:effectLst>
                <a:latin typeface="Arial Black" pitchFamily="34" charset="0"/>
              </a:rPr>
              <a:t>sound</a:t>
            </a:r>
            <a:r>
              <a:rPr lang="en-US" dirty="0">
                <a:effectLst>
                  <a:outerShdw blurRad="38100" dist="38100" dir="2700000" algn="tl">
                    <a:srgbClr val="000000">
                      <a:alpha val="43137"/>
                    </a:srgbClr>
                  </a:outerShdw>
                </a:effectLst>
                <a:latin typeface="Arial" pitchFamily="34" charset="0"/>
              </a:rPr>
              <a:t> right, but it is completely wrong!</a:t>
            </a:r>
          </a:p>
        </p:txBody>
      </p:sp>
      <p:sp>
        <p:nvSpPr>
          <p:cNvPr id="29702" name="AutoShape 6"/>
          <p:cNvSpPr>
            <a:spLocks noGrp="1" noChangeArrowheads="1"/>
          </p:cNvSpPr>
          <p:nvPr>
            <p:ph type="title"/>
          </p:nvPr>
        </p:nvSpPr>
        <p:spPr>
          <a:xfrm>
            <a:off x="685800" y="533400"/>
            <a:ext cx="7772400" cy="1295400"/>
          </a:xfrm>
          <a:prstGeom prst="downArrowCallout">
            <a:avLst>
              <a:gd name="adj1" fmla="val 12000"/>
              <a:gd name="adj2" fmla="val 39222"/>
              <a:gd name="adj3" fmla="val 25491"/>
              <a:gd name="adj4" fmla="val 61667"/>
            </a:avLst>
          </a:prstGeom>
        </p:spPr>
        <p:txBody>
          <a:bodyPr/>
          <a:lstStyle/>
          <a:p>
            <a:pPr eaLnBrk="1" hangingPunct="1">
              <a:defRPr/>
            </a:pPr>
            <a:r>
              <a:rPr lang="en-US" sz="3600" dirty="0" smtClean="0">
                <a:effectLst>
                  <a:outerShdw blurRad="38100" dist="38100" dir="2700000" algn="tl">
                    <a:srgbClr val="000000">
                      <a:alpha val="43137"/>
                    </a:srgbClr>
                  </a:outerShdw>
                </a:effectLst>
              </a:rPr>
              <a:t>Read this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additive="base">
                                        <p:cTn id="7" dur="500" fill="hold"/>
                                        <p:tgtEl>
                                          <p:spTgt spid="29702"/>
                                        </p:tgtEl>
                                        <p:attrNameLst>
                                          <p:attrName>ppt_x</p:attrName>
                                        </p:attrNameLst>
                                      </p:cBhvr>
                                      <p:tavLst>
                                        <p:tav tm="0">
                                          <p:val>
                                            <p:strVal val="#ppt_x"/>
                                          </p:val>
                                        </p:tav>
                                        <p:tav tm="100000">
                                          <p:val>
                                            <p:strVal val="#ppt_x"/>
                                          </p:val>
                                        </p:tav>
                                      </p:tavLst>
                                    </p:anim>
                                    <p:anim calcmode="lin" valueType="num">
                                      <p:cBhvr additive="base">
                                        <p:cTn id="8" dur="500" fill="hold"/>
                                        <p:tgtEl>
                                          <p:spTgt spid="2970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iterate type="wd">
                                    <p:tmPct val="50000"/>
                                  </p:iterate>
                                  <p:childTnLst>
                                    <p:set>
                                      <p:cBhvr>
                                        <p:cTn id="11" dur="1" fill="hold">
                                          <p:stCondLst>
                                            <p:cond delay="0"/>
                                          </p:stCondLst>
                                        </p:cTn>
                                        <p:tgtEl>
                                          <p:spTgt spid="29699"/>
                                        </p:tgtEl>
                                        <p:attrNameLst>
                                          <p:attrName>style.visibility</p:attrName>
                                        </p:attrNameLst>
                                      </p:cBhvr>
                                      <p:to>
                                        <p:strVal val="visible"/>
                                      </p:to>
                                    </p:set>
                                    <p:animEffect transition="in" filter="dissolve">
                                      <p:cBhvr>
                                        <p:cTn id="12" dur="500"/>
                                        <p:tgtEl>
                                          <p:spTgt spid="29699"/>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9700"/>
                                        </p:tgtEl>
                                        <p:attrNameLst>
                                          <p:attrName>style.visibility</p:attrName>
                                        </p:attrNameLst>
                                      </p:cBhvr>
                                      <p:to>
                                        <p:strVal val="visible"/>
                                      </p:to>
                                    </p:set>
                                    <p:anim calcmode="lin" valueType="num">
                                      <p:cBhvr>
                                        <p:cTn id="17" dur="500" fill="hold"/>
                                        <p:tgtEl>
                                          <p:spTgt spid="29700"/>
                                        </p:tgtEl>
                                        <p:attrNameLst>
                                          <p:attrName>ppt_w</p:attrName>
                                        </p:attrNameLst>
                                      </p:cBhvr>
                                      <p:tavLst>
                                        <p:tav tm="0">
                                          <p:val>
                                            <p:fltVal val="0"/>
                                          </p:val>
                                        </p:tav>
                                        <p:tav tm="100000">
                                          <p:val>
                                            <p:strVal val="#ppt_w"/>
                                          </p:val>
                                        </p:tav>
                                      </p:tavLst>
                                    </p:anim>
                                    <p:anim calcmode="lin" valueType="num">
                                      <p:cBhvr>
                                        <p:cTn id="18" dur="500" fill="hold"/>
                                        <p:tgtEl>
                                          <p:spTgt spid="2970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5"/>
                                            </p:cond>
                                          </p:stCondLst>
                                          <p:endCondLst>
                                            <p:cond evt="onStopAudio" delay="0">
                                              <p:tgtEl>
                                                <p:sldTgt/>
                                              </p:tgtEl>
                                            </p:cond>
                                          </p:endCondLst>
                                        </p:cTn>
                                        <p:tgtEl>
                                          <p:sndTgt r:embed="rId3" name="explode.wav" builtIn="1"/>
                                        </p:tgtEl>
                                      </p:cMediaNode>
                                    </p:audio>
                                  </p:subTnLst>
                                </p:cTn>
                              </p:par>
                            </p:childTnLst>
                          </p:cTn>
                        </p:par>
                        <p:par>
                          <p:cTn id="19" fill="hold">
                            <p:stCondLst>
                              <p:cond delay="500"/>
                            </p:stCondLst>
                            <p:childTnLst>
                              <p:par>
                                <p:cTn id="20" presetID="1" presetClass="emph" presetSubtype="2" autoRev="1" fill="hold" nodeType="afterEffect">
                                  <p:stCondLst>
                                    <p:cond delay="0"/>
                                  </p:stCondLst>
                                  <p:childTnLst>
                                    <p:animClr clrSpc="rgb" dir="cw">
                                      <p:cBhvr>
                                        <p:cTn id="21" dur="2000" fill="hold"/>
                                        <p:tgtEl>
                                          <p:spTgt spid="29700"/>
                                        </p:tgtEl>
                                        <p:attrNameLst>
                                          <p:attrName>fillcolor</p:attrName>
                                        </p:attrNameLst>
                                      </p:cBhvr>
                                      <p:to>
                                        <a:srgbClr val="CC0066"/>
                                      </p:to>
                                    </p:animClr>
                                    <p:set>
                                      <p:cBhvr>
                                        <p:cTn id="22" dur="2000" fill="hold"/>
                                        <p:tgtEl>
                                          <p:spTgt spid="29700"/>
                                        </p:tgtEl>
                                        <p:attrNameLst>
                                          <p:attrName>fill.type</p:attrName>
                                        </p:attrNameLst>
                                      </p:cBhvr>
                                      <p:to>
                                        <p:strVal val="solid"/>
                                      </p:to>
                                    </p:set>
                                    <p:set>
                                      <p:cBhvr>
                                        <p:cTn id="23" dur="2000" fill="hold"/>
                                        <p:tgtEl>
                                          <p:spTgt spid="29700"/>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iterate type="wd">
                                    <p:tmPct val="50000"/>
                                  </p:iterate>
                                  <p:childTnLst>
                                    <p:set>
                                      <p:cBhvr>
                                        <p:cTn id="27" dur="1" fill="hold">
                                          <p:stCondLst>
                                            <p:cond delay="0"/>
                                          </p:stCondLst>
                                        </p:cTn>
                                        <p:tgtEl>
                                          <p:spTgt spid="29701"/>
                                        </p:tgtEl>
                                        <p:attrNameLst>
                                          <p:attrName>style.visibility</p:attrName>
                                        </p:attrNameLst>
                                      </p:cBhvr>
                                      <p:to>
                                        <p:strVal val="visible"/>
                                      </p:to>
                                    </p:set>
                                    <p:animEffect transition="in" filter="dissolve">
                                      <p:cBhvr>
                                        <p:cTn id="28" dur="5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autoUpdateAnimBg="0"/>
      <p:bldP spid="29699" grpId="0" animBg="1" autoUpdateAnimBg="0"/>
      <p:bldP spid="29700" grpId="0" animBg="1" autoUpdateAnimBg="0"/>
      <p:bldP spid="2970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460" name="Picture 1028" descr="headlights01"/>
          <p:cNvPicPr>
            <a:picLocks noChangeAspect="1" noChangeArrowheads="1"/>
          </p:cNvPicPr>
          <p:nvPr/>
        </p:nvPicPr>
        <p:blipFill>
          <a:blip r:embed="rId3"/>
          <a:srcRect/>
          <a:stretch>
            <a:fillRect/>
          </a:stretch>
        </p:blipFill>
        <p:spPr bwMode="auto">
          <a:xfrm>
            <a:off x="1047750" y="1295400"/>
            <a:ext cx="7048500" cy="5159375"/>
          </a:xfrm>
          <a:prstGeom prst="rect">
            <a:avLst/>
          </a:prstGeom>
          <a:noFill/>
          <a:ln w="9525">
            <a:noFill/>
            <a:miter lim="800000"/>
            <a:headEnd/>
            <a:tailEnd/>
          </a:ln>
        </p:spPr>
      </p:pic>
      <p:sp>
        <p:nvSpPr>
          <p:cNvPr id="19458" name="Rectangle 1026"/>
          <p:cNvSpPr>
            <a:spLocks noGrp="1" noChangeArrowheads="1"/>
          </p:cNvSpPr>
          <p:nvPr>
            <p:ph type="title"/>
          </p:nvPr>
        </p:nvSpPr>
        <p:spPr>
          <a:xfrm>
            <a:off x="533400" y="457200"/>
            <a:ext cx="8077200" cy="762000"/>
          </a:xfrm>
          <a:noFill/>
          <a:effectLst/>
        </p:spPr>
        <p:txBody>
          <a:bodyPr/>
          <a:lstStyle/>
          <a:p>
            <a:pPr eaLnBrk="1" hangingPunct="1">
              <a:defRPr/>
            </a:pPr>
            <a:r>
              <a:rPr lang="en-US" sz="2800" dirty="0" smtClean="0">
                <a:effectLst>
                  <a:outerShdw blurRad="38100" dist="38100" dir="2700000" algn="tl">
                    <a:srgbClr val="000000">
                      <a:alpha val="43137"/>
                    </a:srgbClr>
                  </a:outerShdw>
                </a:effectLst>
              </a:rPr>
              <a:t>Now imagine a car like this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dissolve">
                                      <p:cBhvr>
                                        <p:cTn id="7" dur="500"/>
                                        <p:tgtEl>
                                          <p:spTgt spid="19460"/>
                                        </p:tgtEl>
                                      </p:cBhvr>
                                    </p:animEffect>
                                  </p:childTnLst>
                                </p:cTn>
                              </p:par>
                            </p:childTnLst>
                          </p:cTn>
                        </p:par>
                        <p:par>
                          <p:cTn id="8" fill="hold">
                            <p:stCondLst>
                              <p:cond delay="500"/>
                            </p:stCondLst>
                            <p:childTnLst>
                              <p:par>
                                <p:cTn id="9" presetID="9" presetClass="entr" presetSubtype="0" fill="hold" grpId="0" nodeType="afterEffect">
                                  <p:stCondLst>
                                    <p:cond delay="0"/>
                                  </p:stCondLst>
                                  <p:iterate type="wd">
                                    <p:tmPct val="50000"/>
                                  </p:iterate>
                                  <p:childTnLst>
                                    <p:set>
                                      <p:cBhvr>
                                        <p:cTn id="10" dur="1" fill="hold">
                                          <p:stCondLst>
                                            <p:cond delay="0"/>
                                          </p:stCondLst>
                                        </p:cTn>
                                        <p:tgtEl>
                                          <p:spTgt spid="19458"/>
                                        </p:tgtEl>
                                        <p:attrNameLst>
                                          <p:attrName>style.visibility</p:attrName>
                                        </p:attrNameLst>
                                      </p:cBhvr>
                                      <p:to>
                                        <p:strVal val="visible"/>
                                      </p:to>
                                    </p:set>
                                    <p:animEffect transition="in" filter="dissolve">
                                      <p:cBhvr>
                                        <p:cTn id="11"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AutoShape 3"/>
          <p:cNvSpPr>
            <a:spLocks noGrp="1" noChangeArrowheads="1"/>
          </p:cNvSpPr>
          <p:nvPr>
            <p:ph type="body" idx="1"/>
          </p:nvPr>
        </p:nvSpPr>
        <p:spPr>
          <a:xfrm>
            <a:off x="685800" y="3810000"/>
            <a:ext cx="7772400" cy="685800"/>
          </a:xfrm>
          <a:prstGeom prst="roundRect">
            <a:avLst>
              <a:gd name="adj" fmla="val 16667"/>
            </a:avLst>
          </a:prstGeom>
          <a:solidFill>
            <a:schemeClr val="accent2"/>
          </a:solidFill>
          <a:effectLst>
            <a:outerShdw dist="35921" dir="2700000" algn="ctr" rotWithShape="0">
              <a:srgbClr val="000000"/>
            </a:outerShdw>
          </a:effectLst>
        </p:spPr>
        <p:txBody>
          <a:bodyPr anchor="ctr"/>
          <a:lstStyle/>
          <a:p>
            <a:pPr marL="0" indent="0" algn="ctr" eaLnBrk="1" hangingPunct="1">
              <a:buFont typeface="Wingdings" pitchFamily="2" charset="2"/>
              <a:buNone/>
              <a:defRPr/>
            </a:pPr>
            <a:r>
              <a:rPr lang="en-US" sz="2400" dirty="0" smtClean="0">
                <a:effectLst>
                  <a:outerShdw blurRad="38100" dist="38100" dir="2700000" algn="tl">
                    <a:srgbClr val="000000">
                      <a:alpha val="43137"/>
                    </a:srgbClr>
                  </a:outerShdw>
                </a:effectLst>
              </a:rPr>
              <a:t>The sentence below </a:t>
            </a:r>
            <a:r>
              <a:rPr lang="en-US" sz="2400" i="1" u="sng" dirty="0" smtClean="0">
                <a:solidFill>
                  <a:schemeClr val="hlink"/>
                </a:solidFill>
                <a:effectLst>
                  <a:outerShdw blurRad="38100" dist="38100" dir="2700000" algn="tl">
                    <a:srgbClr val="000000">
                      <a:alpha val="43137"/>
                    </a:srgbClr>
                  </a:outerShdw>
                </a:effectLst>
                <a:latin typeface="Arial Black" pitchFamily="34" charset="0"/>
              </a:rPr>
              <a:t>sounds</a:t>
            </a:r>
            <a:r>
              <a:rPr lang="en-US" sz="2400" dirty="0" smtClean="0">
                <a:solidFill>
                  <a:schemeClr val="hlink"/>
                </a:solidFill>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natural but has an error.</a:t>
            </a:r>
          </a:p>
        </p:txBody>
      </p:sp>
      <p:sp>
        <p:nvSpPr>
          <p:cNvPr id="12290" name="AutoShape 2"/>
          <p:cNvSpPr>
            <a:spLocks noGrp="1" noChangeArrowheads="1"/>
          </p:cNvSpPr>
          <p:nvPr>
            <p:ph type="title"/>
          </p:nvPr>
        </p:nvSpPr>
        <p:spPr>
          <a:xfrm>
            <a:off x="533400" y="457200"/>
            <a:ext cx="8077200" cy="3200400"/>
          </a:xfrm>
          <a:prstGeom prst="downArrowCallout">
            <a:avLst>
              <a:gd name="adj1" fmla="val 6052"/>
              <a:gd name="adj2" fmla="val 19641"/>
              <a:gd name="adj3" fmla="val 14486"/>
              <a:gd name="adj4" fmla="val 76389"/>
            </a:avLst>
          </a:prstGeom>
        </p:spPr>
        <p:txBody>
          <a:bodyPr/>
          <a:lstStyle/>
          <a:p>
            <a:pPr marL="465138" algn="l" eaLnBrk="1" hangingPunct="1">
              <a:defRPr/>
            </a:pPr>
            <a:r>
              <a:rPr lang="en-US" u="sng" dirty="0" smtClean="0">
                <a:effectLst>
                  <a:outerShdw blurRad="38100" dist="38100" dir="2700000" algn="tl">
                    <a:srgbClr val="000000">
                      <a:alpha val="43137"/>
                    </a:srgbClr>
                  </a:outerShdw>
                </a:effectLst>
              </a:rPr>
              <a:t>Rule 4, Part 2:</a:t>
            </a:r>
            <a:r>
              <a:rPr lang="en-US" dirty="0" smtClean="0">
                <a:effectLst>
                  <a:outerShdw blurRad="38100" dist="38100" dir="2700000" algn="tl">
                    <a:srgbClr val="000000">
                      <a:alpha val="43137"/>
                    </a:srgbClr>
                  </a:outerShdw>
                </a:effectLst>
              </a:rPr>
              <a:t> When fixing an agreement error, try to avoid </a:t>
            </a:r>
            <a:r>
              <a:rPr lang="en-US" i="1" dirty="0" smtClean="0">
                <a:solidFill>
                  <a:schemeClr val="accent2"/>
                </a:solidFill>
                <a:effectLst>
                  <a:outerShdw blurRad="38100" dist="38100" dir="2700000" algn="tl">
                    <a:srgbClr val="000000">
                      <a:alpha val="43137"/>
                    </a:srgbClr>
                  </a:outerShdw>
                </a:effectLst>
              </a:rPr>
              <a:t>gender-biased language</a:t>
            </a:r>
            <a:r>
              <a:rPr lang="en-US" dirty="0" smtClean="0">
                <a:effectLst>
                  <a:outerShdw blurRad="38100" dist="38100" dir="2700000" algn="tl">
                    <a:srgbClr val="000000">
                      <a:alpha val="43137"/>
                    </a:srgbClr>
                  </a:outerShdw>
                </a:effectLst>
              </a:rPr>
              <a:t> that might </a:t>
            </a:r>
            <a:r>
              <a:rPr lang="en-US" i="1" dirty="0" smtClean="0">
                <a:solidFill>
                  <a:schemeClr val="accent2"/>
                </a:solidFill>
                <a:effectLst>
                  <a:outerShdw blurRad="38100" dist="38100" dir="2700000" algn="tl">
                    <a:srgbClr val="000000">
                      <a:alpha val="43137"/>
                    </a:srgbClr>
                  </a:outerShdw>
                </a:effectLst>
              </a:rPr>
              <a:t>offend</a:t>
            </a:r>
            <a:r>
              <a:rPr lang="en-US" dirty="0" smtClean="0">
                <a:effectLst>
                  <a:outerShdw blurRad="38100" dist="38100" dir="2700000" algn="tl">
                    <a:srgbClr val="000000">
                      <a:alpha val="43137"/>
                    </a:srgbClr>
                  </a:outerShdw>
                </a:effectLst>
              </a:rPr>
              <a:t> your readers.</a:t>
            </a:r>
          </a:p>
        </p:txBody>
      </p:sp>
      <p:sp>
        <p:nvSpPr>
          <p:cNvPr id="12292" name="Rectangle 4"/>
          <p:cNvSpPr>
            <a:spLocks noChangeArrowheads="1"/>
          </p:cNvSpPr>
          <p:nvPr/>
        </p:nvSpPr>
        <p:spPr bwMode="auto">
          <a:xfrm>
            <a:off x="990600" y="4800600"/>
            <a:ext cx="7162800" cy="1066800"/>
          </a:xfrm>
          <a:prstGeom prst="rect">
            <a:avLst/>
          </a:prstGeom>
          <a:solidFill>
            <a:schemeClr val="hlink"/>
          </a:solidFill>
          <a:ln w="9525">
            <a:noFill/>
            <a:miter lim="800000"/>
            <a:headEnd/>
            <a:tailEnd/>
          </a:ln>
          <a:effectLst>
            <a:outerShdw dist="35921" dir="2700000" algn="ctr" rotWithShape="0">
              <a:srgbClr val="000000"/>
            </a:outerShdw>
          </a:effectLst>
        </p:spPr>
        <p:txBody>
          <a:bodyPr tIns="228600" bIns="228600"/>
          <a:lstStyle/>
          <a:p>
            <a:pPr algn="ctr">
              <a:spcBef>
                <a:spcPct val="20000"/>
              </a:spcBef>
              <a:buSzPct val="120000"/>
              <a:buFont typeface="Wingdings" pitchFamily="2" charset="2"/>
              <a:buNone/>
              <a:defRPr/>
            </a:pPr>
            <a:r>
              <a:rPr lang="en-US" sz="4000">
                <a:latin typeface="Arial" pitchFamily="34" charset="0"/>
              </a:rPr>
              <a:t>Someone left </a:t>
            </a:r>
            <a:r>
              <a:rPr lang="en-US" sz="4000" i="1">
                <a:solidFill>
                  <a:schemeClr val="accent2"/>
                </a:solidFill>
                <a:latin typeface="Arial Black" pitchFamily="34" charset="0"/>
              </a:rPr>
              <a:t>their</a:t>
            </a:r>
            <a:r>
              <a:rPr lang="en-US" sz="4000">
                <a:latin typeface="Arial" pitchFamily="34" charset="0"/>
              </a:rPr>
              <a:t> lights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2291"/>
                                        </p:tgtEl>
                                        <p:attrNameLst>
                                          <p:attrName>style.visibility</p:attrName>
                                        </p:attrNameLst>
                                      </p:cBhvr>
                                      <p:to>
                                        <p:strVal val="visible"/>
                                      </p:to>
                                    </p:set>
                                    <p:animEffect transition="in" filter="barn(outVertical)">
                                      <p:cBhvr>
                                        <p:cTn id="13" dur="500"/>
                                        <p:tgtEl>
                                          <p:spTgt spid="12291"/>
                                        </p:tgtEl>
                                      </p:cBhvr>
                                    </p:animEffect>
                                  </p:childTnLst>
                                </p:cTn>
                              </p:par>
                            </p:childTnLst>
                          </p:cTn>
                        </p:par>
                        <p:par>
                          <p:cTn id="14" fill="hold">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12292">
                                            <p:bg/>
                                          </p:spTgt>
                                        </p:tgtEl>
                                        <p:attrNameLst>
                                          <p:attrName>style.visibility</p:attrName>
                                        </p:attrNameLst>
                                      </p:cBhvr>
                                      <p:to>
                                        <p:strVal val="visible"/>
                                      </p:to>
                                    </p:set>
                                    <p:animEffect transition="in" filter="dissolve">
                                      <p:cBhvr>
                                        <p:cTn id="17" dur="500"/>
                                        <p:tgtEl>
                                          <p:spTgt spid="12292">
                                            <p:bg/>
                                          </p:spTgt>
                                        </p:tgtEl>
                                      </p:cBhvr>
                                    </p:animEffect>
                                  </p:childTnLst>
                                </p:cTn>
                              </p:par>
                            </p:childTnLst>
                          </p:cTn>
                        </p:par>
                        <p:par>
                          <p:cTn id="18" fill="hold">
                            <p:stCondLst>
                              <p:cond delay="1000"/>
                            </p:stCondLst>
                            <p:childTnLst>
                              <p:par>
                                <p:cTn id="19" presetID="9" presetClass="entr" presetSubtype="0" fill="hold" grpId="0" nodeType="afterEffect">
                                  <p:stCondLst>
                                    <p:cond delay="0"/>
                                  </p:stCondLst>
                                  <p:childTnLst>
                                    <p:set>
                                      <p:cBhvr>
                                        <p:cTn id="20" dur="1" fill="hold">
                                          <p:stCondLst>
                                            <p:cond delay="0"/>
                                          </p:stCondLst>
                                        </p:cTn>
                                        <p:tgtEl>
                                          <p:spTgt spid="12292">
                                            <p:txEl>
                                              <p:pRg st="0" end="0"/>
                                            </p:txEl>
                                          </p:spTgt>
                                        </p:tgtEl>
                                        <p:attrNameLst>
                                          <p:attrName>style.visibility</p:attrName>
                                        </p:attrNameLst>
                                      </p:cBhvr>
                                      <p:to>
                                        <p:strVal val="visible"/>
                                      </p:to>
                                    </p:set>
                                    <p:animEffect transition="in" filter="dissolve">
                                      <p:cBhvr>
                                        <p:cTn id="21" dur="500"/>
                                        <p:tgtEl>
                                          <p:spTgt spid="122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0" grpId="0" animBg="1" autoUpdateAnimBg="0"/>
      <p:bldP spid="12292" grpId="0" build="p" animBg="1"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457200" y="304800"/>
            <a:ext cx="8229600" cy="1981200"/>
          </a:xfrm>
        </p:spPr>
        <p:txBody>
          <a:bodyPr/>
          <a:lstStyle/>
          <a:p>
            <a:pPr marL="342900" algn="l" eaLnBrk="1" hangingPunct="1">
              <a:defRPr/>
            </a:pPr>
            <a:r>
              <a:rPr lang="en-US" dirty="0" smtClean="0">
                <a:solidFill>
                  <a:schemeClr val="tx1"/>
                </a:solidFill>
                <a:effectLst>
                  <a:outerShdw blurRad="38100" dist="38100" dir="2700000" algn="tl">
                    <a:srgbClr val="000000">
                      <a:alpha val="43137"/>
                    </a:srgbClr>
                  </a:outerShdw>
                </a:effectLst>
              </a:rPr>
              <a:t>In the 1950s, rule books would have recommended using the </a:t>
            </a:r>
            <a:r>
              <a:rPr lang="en-US" i="1" dirty="0" smtClean="0">
                <a:solidFill>
                  <a:schemeClr val="accent2"/>
                </a:solidFill>
                <a:effectLst>
                  <a:outerShdw blurRad="38100" dist="38100" dir="2700000" algn="tl">
                    <a:srgbClr val="000000">
                      <a:alpha val="43137"/>
                    </a:srgbClr>
                  </a:outerShdw>
                </a:effectLst>
              </a:rPr>
              <a:t>masculine</a:t>
            </a:r>
            <a:r>
              <a:rPr lang="en-US" dirty="0" smtClean="0">
                <a:solidFill>
                  <a:schemeClr val="tx1"/>
                </a:solidFill>
                <a:effectLst>
                  <a:outerShdw blurRad="38100" dist="38100" dir="2700000" algn="tl">
                    <a:srgbClr val="000000">
                      <a:alpha val="43137"/>
                    </a:srgbClr>
                  </a:outerShdw>
                </a:effectLst>
              </a:rPr>
              <a:t> pronoun exclusively.</a:t>
            </a:r>
          </a:p>
        </p:txBody>
      </p:sp>
      <p:pic>
        <p:nvPicPr>
          <p:cNvPr id="31751" name="Picture 7" descr="fiftieschick"/>
          <p:cNvPicPr>
            <a:picLocks noChangeAspect="1" noChangeArrowheads="1"/>
          </p:cNvPicPr>
          <p:nvPr/>
        </p:nvPicPr>
        <p:blipFill>
          <a:blip r:embed="rId3"/>
          <a:srcRect/>
          <a:stretch>
            <a:fillRect/>
          </a:stretch>
        </p:blipFill>
        <p:spPr bwMode="auto">
          <a:xfrm>
            <a:off x="4283075" y="2057400"/>
            <a:ext cx="2701925" cy="4267200"/>
          </a:xfrm>
          <a:prstGeom prst="rect">
            <a:avLst/>
          </a:prstGeom>
          <a:noFill/>
          <a:ln w="9525">
            <a:noFill/>
            <a:miter lim="800000"/>
            <a:headEnd/>
            <a:tailEnd/>
          </a:ln>
        </p:spPr>
      </p:pic>
      <p:sp>
        <p:nvSpPr>
          <p:cNvPr id="31750" name="AutoShape 6"/>
          <p:cNvSpPr>
            <a:spLocks noGrp="1" noChangeArrowheads="1"/>
          </p:cNvSpPr>
          <p:nvPr>
            <p:ph type="subTitle" idx="1"/>
          </p:nvPr>
        </p:nvSpPr>
        <p:spPr>
          <a:xfrm>
            <a:off x="609600" y="3429000"/>
            <a:ext cx="3505200" cy="1866900"/>
          </a:xfrm>
          <a:prstGeom prst="wedgeRoundRectCallout">
            <a:avLst>
              <a:gd name="adj1" fmla="val 96602"/>
              <a:gd name="adj2" fmla="val -78657"/>
              <a:gd name="adj3" fmla="val 16667"/>
            </a:avLst>
          </a:prstGeom>
          <a:solidFill>
            <a:schemeClr val="tx1"/>
          </a:solidFill>
          <a:effectLst>
            <a:outerShdw dist="35921" dir="2700000" algn="ctr" rotWithShape="0">
              <a:srgbClr val="000000"/>
            </a:outerShdw>
          </a:effectLst>
        </p:spPr>
        <p:txBody>
          <a:bodyPr anchor="ctr" anchorCtr="1"/>
          <a:lstStyle/>
          <a:p>
            <a:pPr eaLnBrk="1" hangingPunct="1">
              <a:lnSpc>
                <a:spcPct val="90000"/>
              </a:lnSpc>
              <a:defRPr/>
            </a:pPr>
            <a:r>
              <a:rPr lang="en-US" b="1" dirty="0" smtClean="0">
                <a:solidFill>
                  <a:srgbClr val="000000"/>
                </a:solidFill>
                <a:effectLst>
                  <a:outerShdw blurRad="38100" dist="38100" dir="2700000" algn="tl">
                    <a:srgbClr val="000000">
                      <a:alpha val="43137"/>
                    </a:srgbClr>
                  </a:outerShdw>
                </a:effectLst>
              </a:rPr>
              <a:t>Oh, my!  Someone left </a:t>
            </a:r>
            <a:r>
              <a:rPr lang="en-US" b="1" i="1" dirty="0" smtClean="0">
                <a:solidFill>
                  <a:schemeClr val="accent2"/>
                </a:solidFill>
                <a:effectLst>
                  <a:outerShdw blurRad="38100" dist="38100" dir="2700000" algn="tl">
                    <a:srgbClr val="000000">
                      <a:alpha val="43137"/>
                    </a:srgbClr>
                  </a:outerShdw>
                </a:effectLst>
                <a:latin typeface="Arial Black" pitchFamily="34" charset="0"/>
              </a:rPr>
              <a:t>his</a:t>
            </a:r>
            <a:r>
              <a:rPr lang="en-US" b="1" dirty="0" smtClean="0">
                <a:solidFill>
                  <a:srgbClr val="000000"/>
                </a:solidFill>
                <a:effectLst>
                  <a:outerShdw blurRad="38100" dist="38100" dir="2700000" algn="tl">
                    <a:srgbClr val="000000">
                      <a:alpha val="43137"/>
                    </a:srgbClr>
                  </a:outerShdw>
                </a:effectLst>
              </a:rPr>
              <a:t> lights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1751"/>
                                        </p:tgtEl>
                                        <p:attrNameLst>
                                          <p:attrName>style.visibility</p:attrName>
                                        </p:attrNameLst>
                                      </p:cBhvr>
                                      <p:to>
                                        <p:strVal val="visible"/>
                                      </p:to>
                                    </p:set>
                                    <p:anim calcmode="lin" valueType="num">
                                      <p:cBhvr additive="base">
                                        <p:cTn id="13" dur="500" fill="hold"/>
                                        <p:tgtEl>
                                          <p:spTgt spid="31751"/>
                                        </p:tgtEl>
                                        <p:attrNameLst>
                                          <p:attrName>ppt_x</p:attrName>
                                        </p:attrNameLst>
                                      </p:cBhvr>
                                      <p:tavLst>
                                        <p:tav tm="0">
                                          <p:val>
                                            <p:strVal val="1+#ppt_w/2"/>
                                          </p:val>
                                        </p:tav>
                                        <p:tav tm="100000">
                                          <p:val>
                                            <p:strVal val="#ppt_x"/>
                                          </p:val>
                                        </p:tav>
                                      </p:tavLst>
                                    </p:anim>
                                    <p:anim calcmode="lin" valueType="num">
                                      <p:cBhvr additive="base">
                                        <p:cTn id="14" dur="500" fill="hold"/>
                                        <p:tgtEl>
                                          <p:spTgt spid="31751"/>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1" presetClass="entr" presetSubtype="0" fill="hold" grpId="0" nodeType="afterEffect">
                                  <p:stCondLst>
                                    <p:cond delay="0"/>
                                  </p:stCondLst>
                                  <p:iterate type="wd">
                                    <p:tmAbs val="300"/>
                                  </p:iterate>
                                  <p:childTnLst>
                                    <p:set>
                                      <p:cBhvr>
                                        <p:cTn id="17" dur="1" fill="hold">
                                          <p:stCondLst>
                                            <p:cond delay="299"/>
                                          </p:stCondLst>
                                        </p:cTn>
                                        <p:tgtEl>
                                          <p:spTgt spid="31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autoUpdateAnimBg="0"/>
      <p:bldP spid="31750"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304800" y="304800"/>
            <a:ext cx="8458200" cy="2667000"/>
          </a:xfrm>
        </p:spPr>
        <p:txBody>
          <a:bodyPr/>
          <a:lstStyle/>
          <a:p>
            <a:pPr marL="347663" algn="l" eaLnBrk="1" hangingPunct="1">
              <a:defRPr/>
            </a:pPr>
            <a:r>
              <a:rPr lang="en-US" sz="2800" dirty="0" smtClean="0">
                <a:effectLst>
                  <a:outerShdw blurRad="38100" dist="38100" dir="2700000" algn="tl">
                    <a:srgbClr val="000000">
                      <a:alpha val="43137"/>
                    </a:srgbClr>
                  </a:outerShdw>
                </a:effectLst>
              </a:rPr>
              <a:t>In the 1970s, after criticism from feminists, rule books next suggested using </a:t>
            </a:r>
            <a:r>
              <a:rPr lang="en-US" sz="2800" i="1" dirty="0" smtClean="0">
                <a:solidFill>
                  <a:schemeClr val="accent2"/>
                </a:solidFill>
                <a:effectLst>
                  <a:outerShdw blurRad="38100" dist="38100" dir="2700000" algn="tl">
                    <a:srgbClr val="000000">
                      <a:alpha val="43137"/>
                    </a:srgbClr>
                  </a:outerShdw>
                </a:effectLst>
              </a:rPr>
              <a:t>both</a:t>
            </a:r>
            <a:r>
              <a:rPr lang="en-US" sz="2800" dirty="0" smtClean="0">
                <a:effectLst>
                  <a:outerShdw blurRad="38100" dist="38100" dir="2700000" algn="tl">
                    <a:srgbClr val="000000">
                      <a:alpha val="43137"/>
                    </a:srgbClr>
                  </a:outerShdw>
                </a:effectLst>
              </a:rPr>
              <a:t> genders so that </a:t>
            </a:r>
            <a:r>
              <a:rPr lang="en-US" sz="2800" i="1" dirty="0" smtClean="0">
                <a:solidFill>
                  <a:schemeClr val="accent2"/>
                </a:solidFill>
                <a:effectLst>
                  <a:outerShdw blurRad="38100" dist="38100" dir="2700000" algn="tl">
                    <a:srgbClr val="000000">
                      <a:alpha val="43137"/>
                    </a:srgbClr>
                  </a:outerShdw>
                </a:effectLst>
              </a:rPr>
              <a:t>males and females</a:t>
            </a:r>
            <a:r>
              <a:rPr lang="en-US" sz="2800" dirty="0" smtClean="0">
                <a:effectLst>
                  <a:outerShdw blurRad="38100" dist="38100" dir="2700000" algn="tl">
                    <a:srgbClr val="000000">
                      <a:alpha val="43137"/>
                    </a:srgbClr>
                  </a:outerShdw>
                </a:effectLst>
              </a:rPr>
              <a:t> had </a:t>
            </a:r>
            <a:r>
              <a:rPr lang="en-US" sz="2800" i="1" dirty="0" smtClean="0">
                <a:solidFill>
                  <a:schemeClr val="accent2"/>
                </a:solidFill>
                <a:effectLst>
                  <a:outerShdw blurRad="38100" dist="38100" dir="2700000" algn="tl">
                    <a:srgbClr val="000000">
                      <a:alpha val="43137"/>
                    </a:srgbClr>
                  </a:outerShdw>
                </a:effectLst>
              </a:rPr>
              <a:t>equal representation</a:t>
            </a:r>
            <a:r>
              <a:rPr lang="en-US" sz="2800" dirty="0" smtClean="0">
                <a:effectLst>
                  <a:outerShdw blurRad="38100" dist="38100" dir="2700000" algn="tl">
                    <a:srgbClr val="000000">
                      <a:alpha val="43137"/>
                    </a:srgbClr>
                  </a:outerShdw>
                </a:effectLst>
              </a:rPr>
              <a:t> in the language. </a:t>
            </a:r>
          </a:p>
        </p:txBody>
      </p:sp>
      <p:pic>
        <p:nvPicPr>
          <p:cNvPr id="32774" name="Picture 6" descr="hippie01"/>
          <p:cNvPicPr>
            <a:picLocks noChangeAspect="1" noChangeArrowheads="1"/>
          </p:cNvPicPr>
          <p:nvPr/>
        </p:nvPicPr>
        <p:blipFill>
          <a:blip r:embed="rId3"/>
          <a:srcRect/>
          <a:stretch>
            <a:fillRect/>
          </a:stretch>
        </p:blipFill>
        <p:spPr bwMode="auto">
          <a:xfrm>
            <a:off x="2667000" y="2590800"/>
            <a:ext cx="3787775" cy="3810000"/>
          </a:xfrm>
          <a:prstGeom prst="rect">
            <a:avLst/>
          </a:prstGeom>
          <a:noFill/>
          <a:ln w="9525">
            <a:noFill/>
            <a:miter lim="800000"/>
            <a:headEnd/>
            <a:tailEnd/>
          </a:ln>
        </p:spPr>
      </p:pic>
      <p:sp>
        <p:nvSpPr>
          <p:cNvPr id="32771" name="AutoShape 3"/>
          <p:cNvSpPr>
            <a:spLocks noGrp="1" noChangeArrowheads="1"/>
          </p:cNvSpPr>
          <p:nvPr>
            <p:ph type="subTitle" idx="1"/>
          </p:nvPr>
        </p:nvSpPr>
        <p:spPr>
          <a:xfrm>
            <a:off x="381000" y="4038600"/>
            <a:ext cx="2514600" cy="1447800"/>
          </a:xfrm>
          <a:prstGeom prst="wedgeRoundRectCallout">
            <a:avLst>
              <a:gd name="adj1" fmla="val 111551"/>
              <a:gd name="adj2" fmla="val -59977"/>
              <a:gd name="adj3" fmla="val 16667"/>
            </a:avLst>
          </a:prstGeom>
          <a:solidFill>
            <a:schemeClr val="tx1"/>
          </a:solidFill>
          <a:effectLst>
            <a:outerShdw dist="35921" dir="2700000" algn="ctr" rotWithShape="0">
              <a:srgbClr val="000000"/>
            </a:outerShdw>
          </a:effectLst>
        </p:spPr>
        <p:txBody>
          <a:bodyPr anchor="ctr" anchorCtr="1"/>
          <a:lstStyle/>
          <a:p>
            <a:pPr eaLnBrk="1" hangingPunct="1">
              <a:defRPr/>
            </a:pPr>
            <a:r>
              <a:rPr lang="en-US" sz="2400" b="1" dirty="0" smtClean="0">
                <a:solidFill>
                  <a:srgbClr val="000000"/>
                </a:solidFill>
                <a:effectLst>
                  <a:outerShdw blurRad="38100" dist="38100" dir="2700000" algn="tl">
                    <a:srgbClr val="000000">
                      <a:alpha val="43137"/>
                    </a:srgbClr>
                  </a:outerShdw>
                </a:effectLst>
              </a:rPr>
              <a:t>Someone left </a:t>
            </a:r>
            <a:r>
              <a:rPr lang="en-US" sz="2400" b="1" i="1" dirty="0" smtClean="0">
                <a:solidFill>
                  <a:schemeClr val="accent2"/>
                </a:solidFill>
                <a:effectLst>
                  <a:outerShdw blurRad="38100" dist="38100" dir="2700000" algn="tl">
                    <a:srgbClr val="000000">
                      <a:alpha val="43137"/>
                    </a:srgbClr>
                  </a:outerShdw>
                </a:effectLst>
                <a:latin typeface="Arial Black" pitchFamily="34" charset="0"/>
              </a:rPr>
              <a:t>his or her</a:t>
            </a:r>
            <a:r>
              <a:rPr lang="en-US" sz="2400" b="1" dirty="0" smtClean="0">
                <a:solidFill>
                  <a:srgbClr val="000000"/>
                </a:solidFill>
                <a:effectLst>
                  <a:outerShdw blurRad="38100" dist="38100" dir="2700000" algn="tl">
                    <a:srgbClr val="000000">
                      <a:alpha val="43137"/>
                    </a:srgbClr>
                  </a:outerShdw>
                </a:effectLst>
              </a:rPr>
              <a:t> lights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0-#ppt_w/2"/>
                                          </p:val>
                                        </p:tav>
                                        <p:tav tm="100000">
                                          <p:val>
                                            <p:strVal val="#ppt_x"/>
                                          </p:val>
                                        </p:tav>
                                      </p:tavLst>
                                    </p:anim>
                                    <p:anim calcmode="lin" valueType="num">
                                      <p:cBhvr additive="base">
                                        <p:cTn id="8" dur="500" fill="hold"/>
                                        <p:tgtEl>
                                          <p:spTgt spid="327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4"/>
                                        </p:tgtEl>
                                        <p:attrNameLst>
                                          <p:attrName>style.visibility</p:attrName>
                                        </p:attrNameLst>
                                      </p:cBhvr>
                                      <p:to>
                                        <p:strVal val="visible"/>
                                      </p:to>
                                    </p:set>
                                    <p:anim calcmode="lin" valueType="num">
                                      <p:cBhvr additive="base">
                                        <p:cTn id="13" dur="500" fill="hold"/>
                                        <p:tgtEl>
                                          <p:spTgt spid="32774"/>
                                        </p:tgtEl>
                                        <p:attrNameLst>
                                          <p:attrName>ppt_x</p:attrName>
                                        </p:attrNameLst>
                                      </p:cBhvr>
                                      <p:tavLst>
                                        <p:tav tm="0">
                                          <p:val>
                                            <p:strVal val="#ppt_x"/>
                                          </p:val>
                                        </p:tav>
                                        <p:tav tm="100000">
                                          <p:val>
                                            <p:strVal val="#ppt_x"/>
                                          </p:val>
                                        </p:tav>
                                      </p:tavLst>
                                    </p:anim>
                                    <p:anim calcmode="lin" valueType="num">
                                      <p:cBhvr additive="base">
                                        <p:cTn id="14" dur="500" fill="hold"/>
                                        <p:tgtEl>
                                          <p:spTgt spid="32774"/>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 presetClass="entr" presetSubtype="0" fill="hold" grpId="0" nodeType="afterEffect">
                                  <p:stCondLst>
                                    <p:cond delay="0"/>
                                  </p:stCondLst>
                                  <p:iterate type="wd">
                                    <p:tmAbs val="300"/>
                                  </p:iterate>
                                  <p:childTnLst>
                                    <p:set>
                                      <p:cBhvr>
                                        <p:cTn id="17" dur="1" fill="hold">
                                          <p:stCondLst>
                                            <p:cond delay="299"/>
                                          </p:stCondLst>
                                        </p:cTn>
                                        <p:tgtEl>
                                          <p:spTgt spid="32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autoUpdateAnimBg="0"/>
      <p:bldP spid="32771"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838200"/>
          </a:xfrm>
          <a:solidFill>
            <a:schemeClr val="accent1"/>
          </a:solidFill>
        </p:spPr>
        <p:txBody>
          <a:bodyPr/>
          <a:lstStyle/>
          <a:p>
            <a:pPr eaLnBrk="1" hangingPunct="1">
              <a:defRPr/>
            </a:pPr>
            <a:r>
              <a:rPr lang="en-US" sz="4400" dirty="0" smtClean="0">
                <a:effectLst>
                  <a:outerShdw blurRad="38100" dist="38100" dir="2700000" algn="tl">
                    <a:srgbClr val="000000">
                      <a:alpha val="43137"/>
                    </a:srgbClr>
                  </a:outerShdw>
                </a:effectLst>
              </a:rPr>
              <a:t>ENC 1101 – Lecture 2</a:t>
            </a:r>
          </a:p>
        </p:txBody>
      </p:sp>
      <p:sp>
        <p:nvSpPr>
          <p:cNvPr id="2051" name="Rectangle 3"/>
          <p:cNvSpPr>
            <a:spLocks noGrp="1" noChangeArrowheads="1"/>
          </p:cNvSpPr>
          <p:nvPr>
            <p:ph type="subTitle" idx="1"/>
          </p:nvPr>
        </p:nvSpPr>
        <p:spPr>
          <a:xfrm>
            <a:off x="1371600" y="1600200"/>
            <a:ext cx="6400800" cy="990600"/>
          </a:xfrm>
          <a:effectLst/>
        </p:spPr>
        <p:txBody>
          <a:bodyPr/>
          <a:lstStyle/>
          <a:p>
            <a:pPr eaLnBrk="1" hangingPunct="1">
              <a:defRPr/>
            </a:pPr>
            <a:r>
              <a:rPr lang="en-US" dirty="0" smtClean="0">
                <a:effectLst>
                  <a:outerShdw blurRad="38100" dist="38100" dir="2700000" algn="tl">
                    <a:srgbClr val="000000">
                      <a:alpha val="43137"/>
                    </a:srgbClr>
                  </a:outerShdw>
                </a:effectLst>
                <a:latin typeface="Arial Black" pitchFamily="34" charset="0"/>
              </a:rPr>
              <a:t>Pronoun Agreement Until You Pass Out!</a:t>
            </a:r>
          </a:p>
        </p:txBody>
      </p:sp>
      <p:pic>
        <p:nvPicPr>
          <p:cNvPr id="2054" name="Picture 6" descr="faint01"/>
          <p:cNvPicPr>
            <a:picLocks noChangeAspect="1" noChangeArrowheads="1"/>
          </p:cNvPicPr>
          <p:nvPr/>
        </p:nvPicPr>
        <p:blipFill>
          <a:blip r:embed="rId4"/>
          <a:srcRect/>
          <a:stretch>
            <a:fillRect/>
          </a:stretch>
        </p:blipFill>
        <p:spPr bwMode="auto">
          <a:xfrm>
            <a:off x="1485900" y="2590800"/>
            <a:ext cx="6172200" cy="3614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1+#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iterate type="wd">
                                    <p:tmPct val="100000"/>
                                  </p:iterate>
                                  <p:childTnLst>
                                    <p:set>
                                      <p:cBhvr>
                                        <p:cTn id="11" dur="1" fill="hold">
                                          <p:stCondLst>
                                            <p:cond delay="0"/>
                                          </p:stCondLst>
                                        </p:cTn>
                                        <p:tgtEl>
                                          <p:spTgt spid="2051">
                                            <p:txEl>
                                              <p:pRg st="0" end="0"/>
                                            </p:txEl>
                                          </p:spTgt>
                                        </p:tgtEl>
                                        <p:attrNameLst>
                                          <p:attrName>style.visibility</p:attrName>
                                        </p:attrNameLst>
                                      </p:cBhvr>
                                      <p:to>
                                        <p:strVal val="visible"/>
                                      </p:to>
                                    </p:set>
                                    <p:anim calcmode="lin" valueType="num">
                                      <p:cBhvr additive="base">
                                        <p:cTn id="12" dur="300" fill="hold"/>
                                        <p:tgtEl>
                                          <p:spTgt spid="2051">
                                            <p:txEl>
                                              <p:pRg st="0" end="0"/>
                                            </p:txEl>
                                          </p:spTgt>
                                        </p:tgtEl>
                                        <p:attrNameLst>
                                          <p:attrName>ppt_x</p:attrName>
                                        </p:attrNameLst>
                                      </p:cBhvr>
                                      <p:tavLst>
                                        <p:tav tm="0">
                                          <p:val>
                                            <p:strVal val="1+#ppt_w/2"/>
                                          </p:val>
                                        </p:tav>
                                        <p:tav tm="100000">
                                          <p:val>
                                            <p:strVal val="#ppt_x"/>
                                          </p:val>
                                        </p:tav>
                                      </p:tavLst>
                                    </p:anim>
                                    <p:anim calcmode="lin" valueType="num">
                                      <p:cBhvr additive="base">
                                        <p:cTn id="13" dur="3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600"/>
                            </p:stCondLst>
                            <p:childTnLst>
                              <p:par>
                                <p:cTn id="15" presetID="15" presetClass="entr" presetSubtype="0" fill="hold" nodeType="afterEffect">
                                  <p:stCondLst>
                                    <p:cond delay="0"/>
                                  </p:stCondLst>
                                  <p:childTnLst>
                                    <p:set>
                                      <p:cBhvr>
                                        <p:cTn id="16" dur="1" fill="hold">
                                          <p:stCondLst>
                                            <p:cond delay="0"/>
                                          </p:stCondLst>
                                        </p:cTn>
                                        <p:tgtEl>
                                          <p:spTgt spid="2054"/>
                                        </p:tgtEl>
                                        <p:attrNameLst>
                                          <p:attrName>style.visibility</p:attrName>
                                        </p:attrNameLst>
                                      </p:cBhvr>
                                      <p:to>
                                        <p:strVal val="visible"/>
                                      </p:to>
                                    </p:set>
                                    <p:anim calcmode="lin" valueType="num">
                                      <p:cBhvr>
                                        <p:cTn id="17" dur="1000" fill="hold"/>
                                        <p:tgtEl>
                                          <p:spTgt spid="2054"/>
                                        </p:tgtEl>
                                        <p:attrNameLst>
                                          <p:attrName>ppt_w</p:attrName>
                                        </p:attrNameLst>
                                      </p:cBhvr>
                                      <p:tavLst>
                                        <p:tav tm="0">
                                          <p:val>
                                            <p:fltVal val="0"/>
                                          </p:val>
                                        </p:tav>
                                        <p:tav tm="100000">
                                          <p:val>
                                            <p:strVal val="#ppt_w"/>
                                          </p:val>
                                        </p:tav>
                                      </p:tavLst>
                                    </p:anim>
                                    <p:anim calcmode="lin" valueType="num">
                                      <p:cBhvr>
                                        <p:cTn id="18" dur="1000" fill="hold"/>
                                        <p:tgtEl>
                                          <p:spTgt spid="2054"/>
                                        </p:tgtEl>
                                        <p:attrNameLst>
                                          <p:attrName>ppt_h</p:attrName>
                                        </p:attrNameLst>
                                      </p:cBhvr>
                                      <p:tavLst>
                                        <p:tav tm="0">
                                          <p:val>
                                            <p:fltVal val="0"/>
                                          </p:val>
                                        </p:tav>
                                        <p:tav tm="100000">
                                          <p:val>
                                            <p:strVal val="#ppt_h"/>
                                          </p:val>
                                        </p:tav>
                                      </p:tavLst>
                                    </p:anim>
                                    <p:anim calcmode="lin" valueType="num">
                                      <p:cBhvr>
                                        <p:cTn id="19" dur="1000" fill="hold"/>
                                        <p:tgtEl>
                                          <p:spTgt spid="2054"/>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205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5"/>
                                            </p:cond>
                                          </p:stCondLst>
                                          <p:endCondLst>
                                            <p:cond evt="onStopAudio" delay="0">
                                              <p:tgtEl>
                                                <p:sldTgt/>
                                              </p:tgtEl>
                                            </p:cond>
                                          </p:endCondLst>
                                        </p:cTn>
                                        <p:tgtEl>
                                          <p:sndTgt r:embed="rId3" name="THU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1"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1295400"/>
            <a:ext cx="7924800" cy="4191000"/>
          </a:xfrm>
        </p:spPr>
        <p:txBody>
          <a:bodyPr/>
          <a:lstStyle/>
          <a:p>
            <a:pPr marL="347663" algn="l" eaLnBrk="1" hangingPunct="1">
              <a:defRPr/>
            </a:pPr>
            <a:r>
              <a:rPr lang="en-US" sz="4000" dirty="0" smtClean="0">
                <a:effectLst>
                  <a:outerShdw blurRad="38100" dist="38100" dir="2700000" algn="tl">
                    <a:srgbClr val="000000">
                      <a:alpha val="43137"/>
                    </a:srgbClr>
                  </a:outerShdw>
                </a:effectLst>
              </a:rPr>
              <a:t>A writer who begins with </a:t>
            </a:r>
            <a:r>
              <a:rPr lang="en-US" sz="4000" i="1" dirty="0" smtClean="0">
                <a:solidFill>
                  <a:schemeClr val="accent2"/>
                </a:solidFill>
                <a:effectLst>
                  <a:outerShdw blurRad="38100" dist="38100" dir="2700000" algn="tl">
                    <a:srgbClr val="000000">
                      <a:alpha val="43137"/>
                    </a:srgbClr>
                  </a:outerShdw>
                </a:effectLst>
              </a:rPr>
              <a:t>he or she</a:t>
            </a:r>
            <a:r>
              <a:rPr lang="en-US" sz="4000" dirty="0" smtClean="0">
                <a:effectLst>
                  <a:outerShdw blurRad="38100" dist="38100" dir="2700000" algn="tl">
                    <a:srgbClr val="000000">
                      <a:alpha val="43137"/>
                    </a:srgbClr>
                  </a:outerShdw>
                </a:effectLst>
              </a:rPr>
              <a:t> or </a:t>
            </a:r>
            <a:r>
              <a:rPr lang="en-US" sz="4000" i="1" dirty="0" smtClean="0">
                <a:solidFill>
                  <a:schemeClr val="accent2"/>
                </a:solidFill>
                <a:effectLst>
                  <a:outerShdw blurRad="38100" dist="38100" dir="2700000" algn="tl">
                    <a:srgbClr val="000000">
                      <a:alpha val="43137"/>
                    </a:srgbClr>
                  </a:outerShdw>
                </a:effectLst>
              </a:rPr>
              <a:t>him or her</a:t>
            </a:r>
            <a:r>
              <a:rPr lang="en-US" sz="4000" dirty="0" smtClean="0">
                <a:effectLst>
                  <a:outerShdw blurRad="38100" dist="38100" dir="2700000" algn="tl">
                    <a:srgbClr val="000000">
                      <a:alpha val="43137"/>
                    </a:srgbClr>
                  </a:outerShdw>
                </a:effectLst>
              </a:rPr>
              <a:t> will need to be consistent throughout the paper.  Look what happens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wd">
                                    <p:tmAbs val="300"/>
                                  </p:iterate>
                                  <p:childTnLst>
                                    <p:set>
                                      <p:cBhvr>
                                        <p:cTn id="6" dur="1" fill="hold">
                                          <p:stCondLst>
                                            <p:cond delay="299"/>
                                          </p:stCondLst>
                                        </p:cTn>
                                        <p:tgtEl>
                                          <p:spTgt spid="48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1027"/>
          <p:cNvSpPr>
            <a:spLocks noGrp="1" noChangeArrowheads="1"/>
          </p:cNvSpPr>
          <p:nvPr>
            <p:ph type="subTitle" idx="1"/>
          </p:nvPr>
        </p:nvSpPr>
        <p:spPr>
          <a:xfrm>
            <a:off x="228600" y="685800"/>
            <a:ext cx="8686800" cy="6172200"/>
          </a:xfrm>
          <a:solidFill>
            <a:srgbClr val="FFFFCC"/>
          </a:solidFill>
          <a:effectLst>
            <a:outerShdw dist="35921" dir="2700000" algn="ctr" rotWithShape="0">
              <a:srgbClr val="000000"/>
            </a:outerShdw>
          </a:effectLst>
        </p:spPr>
        <p:txBody>
          <a:bodyPr/>
          <a:lstStyle/>
          <a:p>
            <a:pPr marL="228600" algn="l" eaLnBrk="1" hangingPunct="1">
              <a:spcBef>
                <a:spcPct val="50000"/>
              </a:spcBef>
              <a:buSzTx/>
              <a:buFontTx/>
              <a:buNone/>
              <a:defRPr/>
            </a:pPr>
            <a:r>
              <a:rPr lang="en-US" sz="2400" dirty="0" smtClean="0">
                <a:solidFill>
                  <a:srgbClr val="000000"/>
                </a:solidFill>
                <a:effectLst/>
                <a:latin typeface="Times New Roman" pitchFamily="18" charset="0"/>
              </a:rPr>
              <a:t>Wanda </a:t>
            </a:r>
            <a:r>
              <a:rPr lang="en-US" sz="2400" dirty="0" err="1" smtClean="0">
                <a:solidFill>
                  <a:srgbClr val="000000"/>
                </a:solidFill>
                <a:effectLst/>
                <a:latin typeface="Times New Roman" pitchFamily="18" charset="0"/>
              </a:rPr>
              <a:t>Wrighter</a:t>
            </a:r>
            <a:r>
              <a:rPr lang="en-US" sz="2400" dirty="0" smtClean="0">
                <a:solidFill>
                  <a:srgbClr val="000000"/>
                </a:solidFill>
                <a:effectLst/>
                <a:latin typeface="Times New Roman" pitchFamily="18" charset="0"/>
              </a:rPr>
              <a:t/>
            </a:r>
            <a:br>
              <a:rPr lang="en-US" sz="2400" dirty="0" smtClean="0">
                <a:solidFill>
                  <a:srgbClr val="000000"/>
                </a:solidFill>
                <a:effectLst/>
                <a:latin typeface="Times New Roman" pitchFamily="18" charset="0"/>
              </a:rPr>
            </a:br>
            <a:r>
              <a:rPr lang="en-US" sz="2400" dirty="0" smtClean="0">
                <a:solidFill>
                  <a:srgbClr val="000000"/>
                </a:solidFill>
                <a:effectLst/>
                <a:latin typeface="Times New Roman" pitchFamily="18" charset="0"/>
              </a:rPr>
              <a:t>ENC 1101</a:t>
            </a:r>
            <a:br>
              <a:rPr lang="en-US" sz="2400" dirty="0" smtClean="0">
                <a:solidFill>
                  <a:srgbClr val="000000"/>
                </a:solidFill>
                <a:effectLst/>
                <a:latin typeface="Times New Roman" pitchFamily="18" charset="0"/>
              </a:rPr>
            </a:br>
            <a:r>
              <a:rPr lang="en-US" sz="2400" dirty="0" smtClean="0">
                <a:solidFill>
                  <a:srgbClr val="000000"/>
                </a:solidFill>
                <a:effectLst/>
                <a:latin typeface="Times New Roman" pitchFamily="18" charset="0"/>
              </a:rPr>
              <a:t>October 17, 2007</a:t>
            </a:r>
            <a:br>
              <a:rPr lang="en-US" sz="2400" dirty="0" smtClean="0">
                <a:solidFill>
                  <a:srgbClr val="000000"/>
                </a:solidFill>
                <a:effectLst/>
                <a:latin typeface="Times New Roman" pitchFamily="18" charset="0"/>
              </a:rPr>
            </a:br>
            <a:r>
              <a:rPr lang="en-US" sz="2400" dirty="0" smtClean="0">
                <a:solidFill>
                  <a:srgbClr val="000000"/>
                </a:solidFill>
                <a:effectLst/>
                <a:latin typeface="Times New Roman" pitchFamily="18" charset="0"/>
              </a:rPr>
              <a:t>Essay 1</a:t>
            </a:r>
          </a:p>
          <a:p>
            <a:pPr marL="228600" eaLnBrk="1" hangingPunct="1">
              <a:spcBef>
                <a:spcPct val="50000"/>
              </a:spcBef>
              <a:buSzTx/>
              <a:buFontTx/>
              <a:buNone/>
              <a:defRPr/>
            </a:pPr>
            <a:r>
              <a:rPr lang="en-US" sz="2400" dirty="0" smtClean="0">
                <a:solidFill>
                  <a:srgbClr val="000000"/>
                </a:solidFill>
                <a:effectLst/>
                <a:latin typeface="Times New Roman" pitchFamily="18" charset="0"/>
              </a:rPr>
              <a:t>Student Success</a:t>
            </a:r>
          </a:p>
          <a:p>
            <a:pPr marL="228600" algn="l" eaLnBrk="1" hangingPunct="1">
              <a:spcBef>
                <a:spcPct val="50000"/>
              </a:spcBef>
              <a:buSzTx/>
              <a:buFontTx/>
              <a:buNone/>
              <a:defRPr/>
            </a:pPr>
            <a:r>
              <a:rPr lang="en-US" sz="2400" dirty="0" smtClean="0">
                <a:solidFill>
                  <a:srgbClr val="000000"/>
                </a:solidFill>
                <a:effectLst/>
                <a:latin typeface="Times New Roman" pitchFamily="18" charset="0"/>
              </a:rPr>
              <a:t>	If a student wants to improve his or her grades, he or she should walk himself or herself over to the tutoring center.  There, he or she can request a tutor to help him or her with his or her homework.  This preparation for his or her class will ensure that   he or she is ready when taking his or her quizzes and exams.  In addition, the tutor might have old work to share.  This way, the student can find out himself/herself what to expect on the assignments for a specific instructor that might change his/her assignments rarely.  Thus, the one thing that will insure the success of a student is that he or she gets a tutor to help him or her.</a:t>
            </a:r>
            <a:endParaRPr lang="en-US" dirty="0" smtClean="0"/>
          </a:p>
        </p:txBody>
      </p:sp>
      <p:sp>
        <p:nvSpPr>
          <p:cNvPr id="35847" name="Line 1031"/>
          <p:cNvSpPr>
            <a:spLocks noChangeShapeType="1"/>
          </p:cNvSpPr>
          <p:nvPr/>
        </p:nvSpPr>
        <p:spPr bwMode="auto">
          <a:xfrm>
            <a:off x="7010400" y="3276600"/>
            <a:ext cx="1143000" cy="0"/>
          </a:xfrm>
          <a:prstGeom prst="line">
            <a:avLst/>
          </a:prstGeom>
          <a:noFill/>
          <a:ln w="57150">
            <a:solidFill>
              <a:schemeClr val="accent2"/>
            </a:solidFill>
            <a:round/>
            <a:headEnd/>
            <a:tailEnd/>
          </a:ln>
        </p:spPr>
        <p:txBody>
          <a:bodyPr/>
          <a:lstStyle/>
          <a:p>
            <a:endParaRPr lang="en-US"/>
          </a:p>
        </p:txBody>
      </p:sp>
      <p:sp>
        <p:nvSpPr>
          <p:cNvPr id="35850" name="Line 1034"/>
          <p:cNvSpPr>
            <a:spLocks noChangeShapeType="1"/>
          </p:cNvSpPr>
          <p:nvPr/>
        </p:nvSpPr>
        <p:spPr bwMode="auto">
          <a:xfrm>
            <a:off x="4876800" y="3276600"/>
            <a:ext cx="1143000" cy="0"/>
          </a:xfrm>
          <a:prstGeom prst="line">
            <a:avLst/>
          </a:prstGeom>
          <a:noFill/>
          <a:ln w="57150">
            <a:solidFill>
              <a:schemeClr val="accent2"/>
            </a:solidFill>
            <a:round/>
            <a:headEnd/>
            <a:tailEnd/>
          </a:ln>
        </p:spPr>
        <p:txBody>
          <a:bodyPr/>
          <a:lstStyle/>
          <a:p>
            <a:endParaRPr lang="en-US"/>
          </a:p>
        </p:txBody>
      </p:sp>
      <p:sp>
        <p:nvSpPr>
          <p:cNvPr id="35851" name="Line 1035"/>
          <p:cNvSpPr>
            <a:spLocks noChangeShapeType="1"/>
          </p:cNvSpPr>
          <p:nvPr/>
        </p:nvSpPr>
        <p:spPr bwMode="auto">
          <a:xfrm>
            <a:off x="2133600" y="3657600"/>
            <a:ext cx="2209800" cy="0"/>
          </a:xfrm>
          <a:prstGeom prst="line">
            <a:avLst/>
          </a:prstGeom>
          <a:noFill/>
          <a:ln w="57150">
            <a:solidFill>
              <a:schemeClr val="accent2"/>
            </a:solidFill>
            <a:round/>
            <a:headEnd/>
            <a:tailEnd/>
          </a:ln>
        </p:spPr>
        <p:txBody>
          <a:bodyPr/>
          <a:lstStyle/>
          <a:p>
            <a:endParaRPr lang="en-US"/>
          </a:p>
        </p:txBody>
      </p:sp>
      <p:sp>
        <p:nvSpPr>
          <p:cNvPr id="35852" name="Line 1036"/>
          <p:cNvSpPr>
            <a:spLocks noChangeShapeType="1"/>
          </p:cNvSpPr>
          <p:nvPr/>
        </p:nvSpPr>
        <p:spPr bwMode="auto">
          <a:xfrm>
            <a:off x="533400" y="4038600"/>
            <a:ext cx="1066800" cy="0"/>
          </a:xfrm>
          <a:prstGeom prst="line">
            <a:avLst/>
          </a:prstGeom>
          <a:noFill/>
          <a:ln w="57150">
            <a:solidFill>
              <a:schemeClr val="accent2"/>
            </a:solidFill>
            <a:round/>
            <a:headEnd/>
            <a:tailEnd/>
          </a:ln>
        </p:spPr>
        <p:txBody>
          <a:bodyPr/>
          <a:lstStyle/>
          <a:p>
            <a:endParaRPr lang="en-US"/>
          </a:p>
        </p:txBody>
      </p:sp>
      <p:sp>
        <p:nvSpPr>
          <p:cNvPr id="35853" name="Line 1037"/>
          <p:cNvSpPr>
            <a:spLocks noChangeShapeType="1"/>
          </p:cNvSpPr>
          <p:nvPr/>
        </p:nvSpPr>
        <p:spPr bwMode="auto">
          <a:xfrm>
            <a:off x="4953000" y="4038600"/>
            <a:ext cx="1219200" cy="0"/>
          </a:xfrm>
          <a:prstGeom prst="line">
            <a:avLst/>
          </a:prstGeom>
          <a:noFill/>
          <a:ln w="57150">
            <a:solidFill>
              <a:schemeClr val="accent2"/>
            </a:solidFill>
            <a:round/>
            <a:headEnd/>
            <a:tailEnd/>
          </a:ln>
        </p:spPr>
        <p:txBody>
          <a:bodyPr/>
          <a:lstStyle/>
          <a:p>
            <a:endParaRPr lang="en-US"/>
          </a:p>
        </p:txBody>
      </p:sp>
      <p:sp>
        <p:nvSpPr>
          <p:cNvPr id="35854" name="Line 1038"/>
          <p:cNvSpPr>
            <a:spLocks noChangeShapeType="1"/>
          </p:cNvSpPr>
          <p:nvPr/>
        </p:nvSpPr>
        <p:spPr bwMode="auto">
          <a:xfrm>
            <a:off x="6934200" y="4038600"/>
            <a:ext cx="1066800" cy="0"/>
          </a:xfrm>
          <a:prstGeom prst="line">
            <a:avLst/>
          </a:prstGeom>
          <a:noFill/>
          <a:ln w="57150">
            <a:solidFill>
              <a:schemeClr val="accent2"/>
            </a:solidFill>
            <a:round/>
            <a:headEnd/>
            <a:tailEnd/>
          </a:ln>
        </p:spPr>
        <p:txBody>
          <a:bodyPr/>
          <a:lstStyle/>
          <a:p>
            <a:endParaRPr lang="en-US"/>
          </a:p>
        </p:txBody>
      </p:sp>
      <p:sp>
        <p:nvSpPr>
          <p:cNvPr id="35855" name="Line 1039"/>
          <p:cNvSpPr>
            <a:spLocks noChangeShapeType="1"/>
          </p:cNvSpPr>
          <p:nvPr/>
        </p:nvSpPr>
        <p:spPr bwMode="auto">
          <a:xfrm>
            <a:off x="4572000" y="4419600"/>
            <a:ext cx="1143000" cy="0"/>
          </a:xfrm>
          <a:prstGeom prst="line">
            <a:avLst/>
          </a:prstGeom>
          <a:noFill/>
          <a:ln w="57150">
            <a:solidFill>
              <a:schemeClr val="accent2"/>
            </a:solidFill>
            <a:round/>
            <a:headEnd/>
            <a:tailEnd/>
          </a:ln>
        </p:spPr>
        <p:txBody>
          <a:bodyPr/>
          <a:lstStyle/>
          <a:p>
            <a:endParaRPr lang="en-US"/>
          </a:p>
        </p:txBody>
      </p:sp>
      <p:sp>
        <p:nvSpPr>
          <p:cNvPr id="35856" name="Line 1040"/>
          <p:cNvSpPr>
            <a:spLocks noChangeShapeType="1"/>
          </p:cNvSpPr>
          <p:nvPr/>
        </p:nvSpPr>
        <p:spPr bwMode="auto">
          <a:xfrm>
            <a:off x="533400" y="4800600"/>
            <a:ext cx="1066800" cy="0"/>
          </a:xfrm>
          <a:prstGeom prst="line">
            <a:avLst/>
          </a:prstGeom>
          <a:noFill/>
          <a:ln w="57150">
            <a:solidFill>
              <a:schemeClr val="accent2"/>
            </a:solidFill>
            <a:round/>
            <a:headEnd/>
            <a:tailEnd/>
          </a:ln>
        </p:spPr>
        <p:txBody>
          <a:bodyPr/>
          <a:lstStyle/>
          <a:p>
            <a:endParaRPr lang="en-US"/>
          </a:p>
        </p:txBody>
      </p:sp>
      <p:sp>
        <p:nvSpPr>
          <p:cNvPr id="35857" name="Line 1041"/>
          <p:cNvSpPr>
            <a:spLocks noChangeShapeType="1"/>
          </p:cNvSpPr>
          <p:nvPr/>
        </p:nvSpPr>
        <p:spPr bwMode="auto">
          <a:xfrm>
            <a:off x="4343400" y="4800600"/>
            <a:ext cx="1143000" cy="0"/>
          </a:xfrm>
          <a:prstGeom prst="line">
            <a:avLst/>
          </a:prstGeom>
          <a:noFill/>
          <a:ln w="57150">
            <a:solidFill>
              <a:schemeClr val="accent2"/>
            </a:solidFill>
            <a:round/>
            <a:headEnd/>
            <a:tailEnd/>
          </a:ln>
        </p:spPr>
        <p:txBody>
          <a:bodyPr/>
          <a:lstStyle/>
          <a:p>
            <a:endParaRPr lang="en-US"/>
          </a:p>
        </p:txBody>
      </p:sp>
      <p:sp>
        <p:nvSpPr>
          <p:cNvPr id="35858" name="Line 1042"/>
          <p:cNvSpPr>
            <a:spLocks noChangeShapeType="1"/>
          </p:cNvSpPr>
          <p:nvPr/>
        </p:nvSpPr>
        <p:spPr bwMode="auto">
          <a:xfrm>
            <a:off x="3048000" y="5486400"/>
            <a:ext cx="1828800" cy="0"/>
          </a:xfrm>
          <a:prstGeom prst="line">
            <a:avLst/>
          </a:prstGeom>
          <a:noFill/>
          <a:ln w="57150">
            <a:solidFill>
              <a:schemeClr val="accent2"/>
            </a:solidFill>
            <a:round/>
            <a:headEnd/>
            <a:tailEnd/>
          </a:ln>
        </p:spPr>
        <p:txBody>
          <a:bodyPr/>
          <a:lstStyle/>
          <a:p>
            <a:endParaRPr lang="en-US"/>
          </a:p>
        </p:txBody>
      </p:sp>
      <p:sp>
        <p:nvSpPr>
          <p:cNvPr id="35859" name="Line 1043"/>
          <p:cNvSpPr>
            <a:spLocks noChangeShapeType="1"/>
          </p:cNvSpPr>
          <p:nvPr/>
        </p:nvSpPr>
        <p:spPr bwMode="auto">
          <a:xfrm>
            <a:off x="7315200" y="5867400"/>
            <a:ext cx="838200" cy="0"/>
          </a:xfrm>
          <a:prstGeom prst="line">
            <a:avLst/>
          </a:prstGeom>
          <a:noFill/>
          <a:ln w="57150">
            <a:solidFill>
              <a:schemeClr val="accent2"/>
            </a:solidFill>
            <a:round/>
            <a:headEnd/>
            <a:tailEnd/>
          </a:ln>
        </p:spPr>
        <p:txBody>
          <a:bodyPr/>
          <a:lstStyle/>
          <a:p>
            <a:endParaRPr lang="en-US"/>
          </a:p>
        </p:txBody>
      </p:sp>
      <p:sp>
        <p:nvSpPr>
          <p:cNvPr id="35860" name="Line 1044"/>
          <p:cNvSpPr>
            <a:spLocks noChangeShapeType="1"/>
          </p:cNvSpPr>
          <p:nvPr/>
        </p:nvSpPr>
        <p:spPr bwMode="auto">
          <a:xfrm>
            <a:off x="2819400" y="6629400"/>
            <a:ext cx="1143000" cy="0"/>
          </a:xfrm>
          <a:prstGeom prst="line">
            <a:avLst/>
          </a:prstGeom>
          <a:noFill/>
          <a:ln w="57150">
            <a:solidFill>
              <a:schemeClr val="accent2"/>
            </a:solidFill>
            <a:round/>
            <a:headEnd/>
            <a:tailEnd/>
          </a:ln>
        </p:spPr>
        <p:txBody>
          <a:bodyPr/>
          <a:lstStyle/>
          <a:p>
            <a:endParaRPr lang="en-US"/>
          </a:p>
        </p:txBody>
      </p:sp>
      <p:sp>
        <p:nvSpPr>
          <p:cNvPr id="35861" name="Line 1045"/>
          <p:cNvSpPr>
            <a:spLocks noChangeShapeType="1"/>
          </p:cNvSpPr>
          <p:nvPr/>
        </p:nvSpPr>
        <p:spPr bwMode="auto">
          <a:xfrm>
            <a:off x="6400800" y="6629400"/>
            <a:ext cx="1219200" cy="0"/>
          </a:xfrm>
          <a:prstGeom prst="line">
            <a:avLst/>
          </a:prstGeom>
          <a:noFill/>
          <a:ln w="57150">
            <a:solidFill>
              <a:schemeClr val="accent2"/>
            </a:solidFill>
            <a:round/>
            <a:headEnd/>
            <a:tailEnd/>
          </a:ln>
        </p:spPr>
        <p:txBody>
          <a:bodyPr/>
          <a:lstStyle/>
          <a:p>
            <a:endParaRPr lang="en-US"/>
          </a:p>
        </p:txBody>
      </p:sp>
      <p:pic>
        <p:nvPicPr>
          <p:cNvPr id="35866" name="Picture 1050" descr="fear14"/>
          <p:cNvPicPr>
            <a:picLocks noChangeAspect="1" noChangeArrowheads="1"/>
          </p:cNvPicPr>
          <p:nvPr/>
        </p:nvPicPr>
        <p:blipFill>
          <a:blip r:embed="rId5"/>
          <a:srcRect/>
          <a:stretch>
            <a:fillRect/>
          </a:stretch>
        </p:blipFill>
        <p:spPr bwMode="auto">
          <a:xfrm>
            <a:off x="381000" y="3200400"/>
            <a:ext cx="4114800" cy="4114800"/>
          </a:xfrm>
          <a:prstGeom prst="rect">
            <a:avLst/>
          </a:prstGeom>
          <a:noFill/>
          <a:ln w="9525">
            <a:noFill/>
            <a:miter lim="800000"/>
            <a:headEnd/>
            <a:tailEnd/>
          </a:ln>
        </p:spPr>
      </p:pic>
      <p:sp>
        <p:nvSpPr>
          <p:cNvPr id="35865" name="AutoShape 1049"/>
          <p:cNvSpPr>
            <a:spLocks noGrp="1" noChangeArrowheads="1"/>
          </p:cNvSpPr>
          <p:nvPr>
            <p:ph type="ctrTitle"/>
          </p:nvPr>
        </p:nvSpPr>
        <p:spPr>
          <a:xfrm>
            <a:off x="3962400" y="3124200"/>
            <a:ext cx="2590800" cy="1447800"/>
          </a:xfrm>
          <a:prstGeom prst="wedgeRoundRectCallout">
            <a:avLst>
              <a:gd name="adj1" fmla="val -120037"/>
              <a:gd name="adj2" fmla="val 86185"/>
              <a:gd name="adj3" fmla="val 16667"/>
            </a:avLst>
          </a:prstGeom>
          <a:solidFill>
            <a:schemeClr val="tx1"/>
          </a:solidFill>
        </p:spPr>
        <p:txBody>
          <a:bodyPr anchorCtr="1"/>
          <a:lstStyle/>
          <a:p>
            <a:pPr eaLnBrk="1" hangingPunct="1">
              <a:defRPr/>
            </a:pPr>
            <a:r>
              <a:rPr lang="en-US" sz="2800" dirty="0" smtClean="0">
                <a:solidFill>
                  <a:srgbClr val="000000"/>
                </a:solidFill>
                <a:effectLst>
                  <a:outerShdw blurRad="38100" dist="38100" dir="2700000" algn="tl">
                    <a:srgbClr val="C0C0C0"/>
                  </a:outerShdw>
                </a:effectLst>
                <a:latin typeface="Arial" pitchFamily="34" charset="0"/>
              </a:rPr>
              <a:t>Oh, the</a:t>
            </a:r>
            <a:r>
              <a:rPr lang="en-US" dirty="0" smtClean="0">
                <a:solidFill>
                  <a:srgbClr val="000000"/>
                </a:solidFill>
                <a:effectLst>
                  <a:outerShdw blurRad="38100" dist="38100" dir="2700000" algn="tl">
                    <a:srgbClr val="C0C0C0"/>
                  </a:outerShdw>
                </a:effectLst>
                <a:latin typeface="Arial" pitchFamily="34" charset="0"/>
              </a:rPr>
              <a:t> </a:t>
            </a:r>
            <a:r>
              <a:rPr lang="en-US" i="1" dirty="0" smtClean="0">
                <a:solidFill>
                  <a:srgbClr val="000000"/>
                </a:solidFill>
                <a:effectLst>
                  <a:outerShdw blurRad="38100" dist="38100" dir="2700000" algn="tl">
                    <a:srgbClr val="C0C0C0"/>
                  </a:outerShdw>
                </a:effectLst>
              </a:rPr>
              <a:t>horror!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500" fill="hold"/>
                                        <p:tgtEl>
                                          <p:spTgt spid="35843"/>
                                        </p:tgtEl>
                                        <p:attrNameLst>
                                          <p:attrName>ppt_x</p:attrName>
                                        </p:attrNameLst>
                                      </p:cBhvr>
                                      <p:tavLst>
                                        <p:tav tm="0">
                                          <p:val>
                                            <p:strVal val="#ppt_x"/>
                                          </p:val>
                                        </p:tav>
                                        <p:tav tm="100000">
                                          <p:val>
                                            <p:strVal val="#ppt_x"/>
                                          </p:val>
                                        </p:tav>
                                      </p:tavLst>
                                    </p:anim>
                                    <p:anim calcmode="lin" valueType="num">
                                      <p:cBhvr additive="base">
                                        <p:cTn id="8" dur="500" fill="hold"/>
                                        <p:tgtEl>
                                          <p:spTgt spid="358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7"/>
                                        </p:tgtEl>
                                        <p:attrNameLst>
                                          <p:attrName>style.visibility</p:attrName>
                                        </p:attrNameLst>
                                      </p:cBhvr>
                                      <p:to>
                                        <p:strVal val="visible"/>
                                      </p:to>
                                    </p:set>
                                    <p:anim calcmode="lin" valueType="num">
                                      <p:cBhvr additive="base">
                                        <p:cTn id="13" dur="500" fill="hold"/>
                                        <p:tgtEl>
                                          <p:spTgt spid="35847"/>
                                        </p:tgtEl>
                                        <p:attrNameLst>
                                          <p:attrName>ppt_x</p:attrName>
                                        </p:attrNameLst>
                                      </p:cBhvr>
                                      <p:tavLst>
                                        <p:tav tm="0">
                                          <p:val>
                                            <p:strVal val="0-#ppt_w/2"/>
                                          </p:val>
                                        </p:tav>
                                        <p:tav tm="100000">
                                          <p:val>
                                            <p:strVal val="#ppt_x"/>
                                          </p:val>
                                        </p:tav>
                                      </p:tavLst>
                                    </p:anim>
                                    <p:anim calcmode="lin" valueType="num">
                                      <p:cBhvr additive="base">
                                        <p:cTn id="14" dur="500" fill="hold"/>
                                        <p:tgtEl>
                                          <p:spTgt spid="3584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builtIn="1"/>
                                        </p:tgtEl>
                                      </p:cMediaNode>
                                    </p:audio>
                                  </p:subTnLst>
                                </p:cTn>
                              </p:par>
                            </p:childTnLst>
                          </p:cTn>
                        </p:par>
                        <p:par>
                          <p:cTn id="15" fill="hold">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35850"/>
                                        </p:tgtEl>
                                        <p:attrNameLst>
                                          <p:attrName>style.visibility</p:attrName>
                                        </p:attrNameLst>
                                      </p:cBhvr>
                                      <p:to>
                                        <p:strVal val="visible"/>
                                      </p:to>
                                    </p:set>
                                    <p:anim calcmode="lin" valueType="num">
                                      <p:cBhvr additive="base">
                                        <p:cTn id="18" dur="500" fill="hold"/>
                                        <p:tgtEl>
                                          <p:spTgt spid="35850"/>
                                        </p:tgtEl>
                                        <p:attrNameLst>
                                          <p:attrName>ppt_x</p:attrName>
                                        </p:attrNameLst>
                                      </p:cBhvr>
                                      <p:tavLst>
                                        <p:tav tm="0">
                                          <p:val>
                                            <p:strVal val="0-#ppt_w/2"/>
                                          </p:val>
                                        </p:tav>
                                        <p:tav tm="100000">
                                          <p:val>
                                            <p:strVal val="#ppt_x"/>
                                          </p:val>
                                        </p:tav>
                                      </p:tavLst>
                                    </p:anim>
                                    <p:anim calcmode="lin" valueType="num">
                                      <p:cBhvr additive="base">
                                        <p:cTn id="19" dur="500" fill="hold"/>
                                        <p:tgtEl>
                                          <p:spTgt spid="3585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builtIn="1"/>
                                        </p:tgtEl>
                                      </p:cMediaNode>
                                    </p:audio>
                                  </p:subTnLst>
                                </p:cTn>
                              </p:par>
                            </p:childTnLst>
                          </p:cTn>
                        </p:par>
                        <p:par>
                          <p:cTn id="20" fill="hold">
                            <p:stCondLst>
                              <p:cond delay="1000"/>
                            </p:stCondLst>
                            <p:childTnLst>
                              <p:par>
                                <p:cTn id="21" presetID="2" presetClass="entr" presetSubtype="8" fill="hold" grpId="0" nodeType="afterEffect">
                                  <p:stCondLst>
                                    <p:cond delay="0"/>
                                  </p:stCondLst>
                                  <p:childTnLst>
                                    <p:set>
                                      <p:cBhvr>
                                        <p:cTn id="22" dur="1" fill="hold">
                                          <p:stCondLst>
                                            <p:cond delay="0"/>
                                          </p:stCondLst>
                                        </p:cTn>
                                        <p:tgtEl>
                                          <p:spTgt spid="35851"/>
                                        </p:tgtEl>
                                        <p:attrNameLst>
                                          <p:attrName>style.visibility</p:attrName>
                                        </p:attrNameLst>
                                      </p:cBhvr>
                                      <p:to>
                                        <p:strVal val="visible"/>
                                      </p:to>
                                    </p:set>
                                    <p:anim calcmode="lin" valueType="num">
                                      <p:cBhvr additive="base">
                                        <p:cTn id="23" dur="500" fill="hold"/>
                                        <p:tgtEl>
                                          <p:spTgt spid="35851"/>
                                        </p:tgtEl>
                                        <p:attrNameLst>
                                          <p:attrName>ppt_x</p:attrName>
                                        </p:attrNameLst>
                                      </p:cBhvr>
                                      <p:tavLst>
                                        <p:tav tm="0">
                                          <p:val>
                                            <p:strVal val="0-#ppt_w/2"/>
                                          </p:val>
                                        </p:tav>
                                        <p:tav tm="100000">
                                          <p:val>
                                            <p:strVal val="#ppt_x"/>
                                          </p:val>
                                        </p:tav>
                                      </p:tavLst>
                                    </p:anim>
                                    <p:anim calcmode="lin" valueType="num">
                                      <p:cBhvr additive="base">
                                        <p:cTn id="24" dur="500" fill="hold"/>
                                        <p:tgtEl>
                                          <p:spTgt spid="3585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builtIn="1"/>
                                        </p:tgtEl>
                                      </p:cMediaNode>
                                    </p:audio>
                                  </p:subTnLst>
                                </p:cTn>
                              </p:par>
                            </p:childTnLst>
                          </p:cTn>
                        </p:par>
                        <p:par>
                          <p:cTn id="25" fill="hold">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35852"/>
                                        </p:tgtEl>
                                        <p:attrNameLst>
                                          <p:attrName>style.visibility</p:attrName>
                                        </p:attrNameLst>
                                      </p:cBhvr>
                                      <p:to>
                                        <p:strVal val="visible"/>
                                      </p:to>
                                    </p:set>
                                    <p:anim calcmode="lin" valueType="num">
                                      <p:cBhvr additive="base">
                                        <p:cTn id="28" dur="500" fill="hold"/>
                                        <p:tgtEl>
                                          <p:spTgt spid="35852"/>
                                        </p:tgtEl>
                                        <p:attrNameLst>
                                          <p:attrName>ppt_x</p:attrName>
                                        </p:attrNameLst>
                                      </p:cBhvr>
                                      <p:tavLst>
                                        <p:tav tm="0">
                                          <p:val>
                                            <p:strVal val="0-#ppt_w/2"/>
                                          </p:val>
                                        </p:tav>
                                        <p:tav tm="100000">
                                          <p:val>
                                            <p:strVal val="#ppt_x"/>
                                          </p:val>
                                        </p:tav>
                                      </p:tavLst>
                                    </p:anim>
                                    <p:anim calcmode="lin" valueType="num">
                                      <p:cBhvr additive="base">
                                        <p:cTn id="29" dur="500" fill="hold"/>
                                        <p:tgtEl>
                                          <p:spTgt spid="358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whoosh.wav" builtIn="1"/>
                                        </p:tgtEl>
                                      </p:cMediaNode>
                                    </p:audio>
                                  </p:subTnLst>
                                </p:cTn>
                              </p:par>
                            </p:childTnLst>
                          </p:cTn>
                        </p:par>
                        <p:par>
                          <p:cTn id="30" fill="hold">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35853"/>
                                        </p:tgtEl>
                                        <p:attrNameLst>
                                          <p:attrName>style.visibility</p:attrName>
                                        </p:attrNameLst>
                                      </p:cBhvr>
                                      <p:to>
                                        <p:strVal val="visible"/>
                                      </p:to>
                                    </p:set>
                                    <p:anim calcmode="lin" valueType="num">
                                      <p:cBhvr additive="base">
                                        <p:cTn id="33" dur="500" fill="hold"/>
                                        <p:tgtEl>
                                          <p:spTgt spid="35853"/>
                                        </p:tgtEl>
                                        <p:attrNameLst>
                                          <p:attrName>ppt_x</p:attrName>
                                        </p:attrNameLst>
                                      </p:cBhvr>
                                      <p:tavLst>
                                        <p:tav tm="0">
                                          <p:val>
                                            <p:strVal val="0-#ppt_w/2"/>
                                          </p:val>
                                        </p:tav>
                                        <p:tav tm="100000">
                                          <p:val>
                                            <p:strVal val="#ppt_x"/>
                                          </p:val>
                                        </p:tav>
                                      </p:tavLst>
                                    </p:anim>
                                    <p:anim calcmode="lin" valueType="num">
                                      <p:cBhvr additive="base">
                                        <p:cTn id="34" dur="500" fill="hold"/>
                                        <p:tgtEl>
                                          <p:spTgt spid="3585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whoosh.wav" builtIn="1"/>
                                        </p:tgtEl>
                                      </p:cMediaNode>
                                    </p:audio>
                                  </p:subTnLst>
                                </p:cTn>
                              </p:par>
                            </p:childTnLst>
                          </p:cTn>
                        </p:par>
                        <p:par>
                          <p:cTn id="35" fill="hold">
                            <p:stCondLst>
                              <p:cond delay="2500"/>
                            </p:stCondLst>
                            <p:childTnLst>
                              <p:par>
                                <p:cTn id="36" presetID="2" presetClass="entr" presetSubtype="8" fill="hold" grpId="0" nodeType="afterEffect">
                                  <p:stCondLst>
                                    <p:cond delay="0"/>
                                  </p:stCondLst>
                                  <p:childTnLst>
                                    <p:set>
                                      <p:cBhvr>
                                        <p:cTn id="37" dur="1" fill="hold">
                                          <p:stCondLst>
                                            <p:cond delay="0"/>
                                          </p:stCondLst>
                                        </p:cTn>
                                        <p:tgtEl>
                                          <p:spTgt spid="35854"/>
                                        </p:tgtEl>
                                        <p:attrNameLst>
                                          <p:attrName>style.visibility</p:attrName>
                                        </p:attrNameLst>
                                      </p:cBhvr>
                                      <p:to>
                                        <p:strVal val="visible"/>
                                      </p:to>
                                    </p:set>
                                    <p:anim calcmode="lin" valueType="num">
                                      <p:cBhvr additive="base">
                                        <p:cTn id="38" dur="500" fill="hold"/>
                                        <p:tgtEl>
                                          <p:spTgt spid="35854"/>
                                        </p:tgtEl>
                                        <p:attrNameLst>
                                          <p:attrName>ppt_x</p:attrName>
                                        </p:attrNameLst>
                                      </p:cBhvr>
                                      <p:tavLst>
                                        <p:tav tm="0">
                                          <p:val>
                                            <p:strVal val="0-#ppt_w/2"/>
                                          </p:val>
                                        </p:tav>
                                        <p:tav tm="100000">
                                          <p:val>
                                            <p:strVal val="#ppt_x"/>
                                          </p:val>
                                        </p:tav>
                                      </p:tavLst>
                                    </p:anim>
                                    <p:anim calcmode="lin" valueType="num">
                                      <p:cBhvr additive="base">
                                        <p:cTn id="39" dur="500" fill="hold"/>
                                        <p:tgtEl>
                                          <p:spTgt spid="358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3" name="whoosh.wav" builtIn="1"/>
                                        </p:tgtEl>
                                      </p:cMediaNode>
                                    </p:audio>
                                  </p:subTnLst>
                                </p:cTn>
                              </p:par>
                            </p:childTnLst>
                          </p:cTn>
                        </p:par>
                        <p:par>
                          <p:cTn id="40" fill="hold">
                            <p:stCondLst>
                              <p:cond delay="3000"/>
                            </p:stCondLst>
                            <p:childTnLst>
                              <p:par>
                                <p:cTn id="41" presetID="2" presetClass="entr" presetSubtype="8" fill="hold" grpId="0" nodeType="afterEffect">
                                  <p:stCondLst>
                                    <p:cond delay="0"/>
                                  </p:stCondLst>
                                  <p:childTnLst>
                                    <p:set>
                                      <p:cBhvr>
                                        <p:cTn id="42" dur="1" fill="hold">
                                          <p:stCondLst>
                                            <p:cond delay="0"/>
                                          </p:stCondLst>
                                        </p:cTn>
                                        <p:tgtEl>
                                          <p:spTgt spid="35855"/>
                                        </p:tgtEl>
                                        <p:attrNameLst>
                                          <p:attrName>style.visibility</p:attrName>
                                        </p:attrNameLst>
                                      </p:cBhvr>
                                      <p:to>
                                        <p:strVal val="visible"/>
                                      </p:to>
                                    </p:set>
                                    <p:anim calcmode="lin" valueType="num">
                                      <p:cBhvr additive="base">
                                        <p:cTn id="43" dur="500" fill="hold"/>
                                        <p:tgtEl>
                                          <p:spTgt spid="35855"/>
                                        </p:tgtEl>
                                        <p:attrNameLst>
                                          <p:attrName>ppt_x</p:attrName>
                                        </p:attrNameLst>
                                      </p:cBhvr>
                                      <p:tavLst>
                                        <p:tav tm="0">
                                          <p:val>
                                            <p:strVal val="0-#ppt_w/2"/>
                                          </p:val>
                                        </p:tav>
                                        <p:tav tm="100000">
                                          <p:val>
                                            <p:strVal val="#ppt_x"/>
                                          </p:val>
                                        </p:tav>
                                      </p:tavLst>
                                    </p:anim>
                                    <p:anim calcmode="lin" valueType="num">
                                      <p:cBhvr additive="base">
                                        <p:cTn id="44" dur="500" fill="hold"/>
                                        <p:tgtEl>
                                          <p:spTgt spid="3585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builtIn="1"/>
                                        </p:tgtEl>
                                      </p:cMediaNode>
                                    </p:audio>
                                  </p:subTnLst>
                                </p:cTn>
                              </p:par>
                            </p:childTnLst>
                          </p:cTn>
                        </p:par>
                        <p:par>
                          <p:cTn id="45" fill="hold">
                            <p:stCondLst>
                              <p:cond delay="3500"/>
                            </p:stCondLst>
                            <p:childTnLst>
                              <p:par>
                                <p:cTn id="46" presetID="2" presetClass="entr" presetSubtype="8" fill="hold" grpId="0" nodeType="afterEffect">
                                  <p:stCondLst>
                                    <p:cond delay="0"/>
                                  </p:stCondLst>
                                  <p:childTnLst>
                                    <p:set>
                                      <p:cBhvr>
                                        <p:cTn id="47" dur="1" fill="hold">
                                          <p:stCondLst>
                                            <p:cond delay="0"/>
                                          </p:stCondLst>
                                        </p:cTn>
                                        <p:tgtEl>
                                          <p:spTgt spid="35856"/>
                                        </p:tgtEl>
                                        <p:attrNameLst>
                                          <p:attrName>style.visibility</p:attrName>
                                        </p:attrNameLst>
                                      </p:cBhvr>
                                      <p:to>
                                        <p:strVal val="visible"/>
                                      </p:to>
                                    </p:set>
                                    <p:anim calcmode="lin" valueType="num">
                                      <p:cBhvr additive="base">
                                        <p:cTn id="48" dur="500" fill="hold"/>
                                        <p:tgtEl>
                                          <p:spTgt spid="35856"/>
                                        </p:tgtEl>
                                        <p:attrNameLst>
                                          <p:attrName>ppt_x</p:attrName>
                                        </p:attrNameLst>
                                      </p:cBhvr>
                                      <p:tavLst>
                                        <p:tav tm="0">
                                          <p:val>
                                            <p:strVal val="0-#ppt_w/2"/>
                                          </p:val>
                                        </p:tav>
                                        <p:tav tm="100000">
                                          <p:val>
                                            <p:strVal val="#ppt_x"/>
                                          </p:val>
                                        </p:tav>
                                      </p:tavLst>
                                    </p:anim>
                                    <p:anim calcmode="lin" valueType="num">
                                      <p:cBhvr additive="base">
                                        <p:cTn id="49" dur="500" fill="hold"/>
                                        <p:tgtEl>
                                          <p:spTgt spid="3585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3" name="whoosh.wav" builtIn="1"/>
                                        </p:tgtEl>
                                      </p:cMediaNode>
                                    </p:audio>
                                  </p:subTnLst>
                                </p:cTn>
                              </p:par>
                            </p:childTnLst>
                          </p:cTn>
                        </p:par>
                        <p:par>
                          <p:cTn id="50" fill="hold">
                            <p:stCondLst>
                              <p:cond delay="4000"/>
                            </p:stCondLst>
                            <p:childTnLst>
                              <p:par>
                                <p:cTn id="51" presetID="2" presetClass="entr" presetSubtype="8" fill="hold" grpId="0" nodeType="afterEffect">
                                  <p:stCondLst>
                                    <p:cond delay="0"/>
                                  </p:stCondLst>
                                  <p:childTnLst>
                                    <p:set>
                                      <p:cBhvr>
                                        <p:cTn id="52" dur="1" fill="hold">
                                          <p:stCondLst>
                                            <p:cond delay="0"/>
                                          </p:stCondLst>
                                        </p:cTn>
                                        <p:tgtEl>
                                          <p:spTgt spid="35857"/>
                                        </p:tgtEl>
                                        <p:attrNameLst>
                                          <p:attrName>style.visibility</p:attrName>
                                        </p:attrNameLst>
                                      </p:cBhvr>
                                      <p:to>
                                        <p:strVal val="visible"/>
                                      </p:to>
                                    </p:set>
                                    <p:anim calcmode="lin" valueType="num">
                                      <p:cBhvr additive="base">
                                        <p:cTn id="53" dur="500" fill="hold"/>
                                        <p:tgtEl>
                                          <p:spTgt spid="35857"/>
                                        </p:tgtEl>
                                        <p:attrNameLst>
                                          <p:attrName>ppt_x</p:attrName>
                                        </p:attrNameLst>
                                      </p:cBhvr>
                                      <p:tavLst>
                                        <p:tav tm="0">
                                          <p:val>
                                            <p:strVal val="0-#ppt_w/2"/>
                                          </p:val>
                                        </p:tav>
                                        <p:tav tm="100000">
                                          <p:val>
                                            <p:strVal val="#ppt_x"/>
                                          </p:val>
                                        </p:tav>
                                      </p:tavLst>
                                    </p:anim>
                                    <p:anim calcmode="lin" valueType="num">
                                      <p:cBhvr additive="base">
                                        <p:cTn id="54" dur="500" fill="hold"/>
                                        <p:tgtEl>
                                          <p:spTgt spid="3585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whoosh.wav" builtIn="1"/>
                                        </p:tgtEl>
                                      </p:cMediaNode>
                                    </p:audio>
                                  </p:subTnLst>
                                </p:cTn>
                              </p:par>
                            </p:childTnLst>
                          </p:cTn>
                        </p:par>
                        <p:par>
                          <p:cTn id="55" fill="hold">
                            <p:stCondLst>
                              <p:cond delay="4500"/>
                            </p:stCondLst>
                            <p:childTnLst>
                              <p:par>
                                <p:cTn id="56" presetID="2" presetClass="entr" presetSubtype="8" fill="hold" grpId="0" nodeType="afterEffect">
                                  <p:stCondLst>
                                    <p:cond delay="0"/>
                                  </p:stCondLst>
                                  <p:childTnLst>
                                    <p:set>
                                      <p:cBhvr>
                                        <p:cTn id="57" dur="1" fill="hold">
                                          <p:stCondLst>
                                            <p:cond delay="0"/>
                                          </p:stCondLst>
                                        </p:cTn>
                                        <p:tgtEl>
                                          <p:spTgt spid="35858"/>
                                        </p:tgtEl>
                                        <p:attrNameLst>
                                          <p:attrName>style.visibility</p:attrName>
                                        </p:attrNameLst>
                                      </p:cBhvr>
                                      <p:to>
                                        <p:strVal val="visible"/>
                                      </p:to>
                                    </p:set>
                                    <p:anim calcmode="lin" valueType="num">
                                      <p:cBhvr additive="base">
                                        <p:cTn id="58" dur="500" fill="hold"/>
                                        <p:tgtEl>
                                          <p:spTgt spid="35858"/>
                                        </p:tgtEl>
                                        <p:attrNameLst>
                                          <p:attrName>ppt_x</p:attrName>
                                        </p:attrNameLst>
                                      </p:cBhvr>
                                      <p:tavLst>
                                        <p:tav tm="0">
                                          <p:val>
                                            <p:strVal val="0-#ppt_w/2"/>
                                          </p:val>
                                        </p:tav>
                                        <p:tav tm="100000">
                                          <p:val>
                                            <p:strVal val="#ppt_x"/>
                                          </p:val>
                                        </p:tav>
                                      </p:tavLst>
                                    </p:anim>
                                    <p:anim calcmode="lin" valueType="num">
                                      <p:cBhvr additive="base">
                                        <p:cTn id="59" dur="500" fill="hold"/>
                                        <p:tgtEl>
                                          <p:spTgt spid="3585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3" name="whoosh.wav" builtIn="1"/>
                                        </p:tgtEl>
                                      </p:cMediaNode>
                                    </p:audio>
                                  </p:subTnLst>
                                </p:cTn>
                              </p:par>
                            </p:childTnLst>
                          </p:cTn>
                        </p:par>
                        <p:par>
                          <p:cTn id="60" fill="hold">
                            <p:stCondLst>
                              <p:cond delay="5000"/>
                            </p:stCondLst>
                            <p:childTnLst>
                              <p:par>
                                <p:cTn id="61" presetID="2" presetClass="entr" presetSubtype="8" fill="hold" grpId="0" nodeType="afterEffect">
                                  <p:stCondLst>
                                    <p:cond delay="0"/>
                                  </p:stCondLst>
                                  <p:childTnLst>
                                    <p:set>
                                      <p:cBhvr>
                                        <p:cTn id="62" dur="1" fill="hold">
                                          <p:stCondLst>
                                            <p:cond delay="0"/>
                                          </p:stCondLst>
                                        </p:cTn>
                                        <p:tgtEl>
                                          <p:spTgt spid="35859"/>
                                        </p:tgtEl>
                                        <p:attrNameLst>
                                          <p:attrName>style.visibility</p:attrName>
                                        </p:attrNameLst>
                                      </p:cBhvr>
                                      <p:to>
                                        <p:strVal val="visible"/>
                                      </p:to>
                                    </p:set>
                                    <p:anim calcmode="lin" valueType="num">
                                      <p:cBhvr additive="base">
                                        <p:cTn id="63" dur="500" fill="hold"/>
                                        <p:tgtEl>
                                          <p:spTgt spid="35859"/>
                                        </p:tgtEl>
                                        <p:attrNameLst>
                                          <p:attrName>ppt_x</p:attrName>
                                        </p:attrNameLst>
                                      </p:cBhvr>
                                      <p:tavLst>
                                        <p:tav tm="0">
                                          <p:val>
                                            <p:strVal val="0-#ppt_w/2"/>
                                          </p:val>
                                        </p:tav>
                                        <p:tav tm="100000">
                                          <p:val>
                                            <p:strVal val="#ppt_x"/>
                                          </p:val>
                                        </p:tav>
                                      </p:tavLst>
                                    </p:anim>
                                    <p:anim calcmode="lin" valueType="num">
                                      <p:cBhvr additive="base">
                                        <p:cTn id="64" dur="500" fill="hold"/>
                                        <p:tgtEl>
                                          <p:spTgt spid="3585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3" name="whoosh.wav" builtIn="1"/>
                                        </p:tgtEl>
                                      </p:cMediaNode>
                                    </p:audio>
                                  </p:subTnLst>
                                </p:cTn>
                              </p:par>
                            </p:childTnLst>
                          </p:cTn>
                        </p:par>
                        <p:par>
                          <p:cTn id="65" fill="hold">
                            <p:stCondLst>
                              <p:cond delay="5500"/>
                            </p:stCondLst>
                            <p:childTnLst>
                              <p:par>
                                <p:cTn id="66" presetID="2" presetClass="entr" presetSubtype="8" fill="hold" grpId="0" nodeType="afterEffect">
                                  <p:stCondLst>
                                    <p:cond delay="0"/>
                                  </p:stCondLst>
                                  <p:childTnLst>
                                    <p:set>
                                      <p:cBhvr>
                                        <p:cTn id="67" dur="1" fill="hold">
                                          <p:stCondLst>
                                            <p:cond delay="0"/>
                                          </p:stCondLst>
                                        </p:cTn>
                                        <p:tgtEl>
                                          <p:spTgt spid="35860"/>
                                        </p:tgtEl>
                                        <p:attrNameLst>
                                          <p:attrName>style.visibility</p:attrName>
                                        </p:attrNameLst>
                                      </p:cBhvr>
                                      <p:to>
                                        <p:strVal val="visible"/>
                                      </p:to>
                                    </p:set>
                                    <p:anim calcmode="lin" valueType="num">
                                      <p:cBhvr additive="base">
                                        <p:cTn id="68" dur="500" fill="hold"/>
                                        <p:tgtEl>
                                          <p:spTgt spid="35860"/>
                                        </p:tgtEl>
                                        <p:attrNameLst>
                                          <p:attrName>ppt_x</p:attrName>
                                        </p:attrNameLst>
                                      </p:cBhvr>
                                      <p:tavLst>
                                        <p:tav tm="0">
                                          <p:val>
                                            <p:strVal val="0-#ppt_w/2"/>
                                          </p:val>
                                        </p:tav>
                                        <p:tav tm="100000">
                                          <p:val>
                                            <p:strVal val="#ppt_x"/>
                                          </p:val>
                                        </p:tav>
                                      </p:tavLst>
                                    </p:anim>
                                    <p:anim calcmode="lin" valueType="num">
                                      <p:cBhvr additive="base">
                                        <p:cTn id="69" dur="500" fill="hold"/>
                                        <p:tgtEl>
                                          <p:spTgt spid="3586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6"/>
                                            </p:cond>
                                          </p:stCondLst>
                                          <p:endCondLst>
                                            <p:cond evt="onStopAudio" delay="0">
                                              <p:tgtEl>
                                                <p:sldTgt/>
                                              </p:tgtEl>
                                            </p:cond>
                                          </p:endCondLst>
                                        </p:cTn>
                                        <p:tgtEl>
                                          <p:sndTgt r:embed="rId3" name="whoosh.wav" builtIn="1"/>
                                        </p:tgtEl>
                                      </p:cMediaNode>
                                    </p:audio>
                                  </p:subTnLst>
                                </p:cTn>
                              </p:par>
                            </p:childTnLst>
                          </p:cTn>
                        </p:par>
                        <p:par>
                          <p:cTn id="70" fill="hold">
                            <p:stCondLst>
                              <p:cond delay="6000"/>
                            </p:stCondLst>
                            <p:childTnLst>
                              <p:par>
                                <p:cTn id="71" presetID="2" presetClass="entr" presetSubtype="8" fill="hold" grpId="0" nodeType="afterEffect">
                                  <p:stCondLst>
                                    <p:cond delay="0"/>
                                  </p:stCondLst>
                                  <p:childTnLst>
                                    <p:set>
                                      <p:cBhvr>
                                        <p:cTn id="72" dur="1" fill="hold">
                                          <p:stCondLst>
                                            <p:cond delay="0"/>
                                          </p:stCondLst>
                                        </p:cTn>
                                        <p:tgtEl>
                                          <p:spTgt spid="35861"/>
                                        </p:tgtEl>
                                        <p:attrNameLst>
                                          <p:attrName>style.visibility</p:attrName>
                                        </p:attrNameLst>
                                      </p:cBhvr>
                                      <p:to>
                                        <p:strVal val="visible"/>
                                      </p:to>
                                    </p:set>
                                    <p:anim calcmode="lin" valueType="num">
                                      <p:cBhvr additive="base">
                                        <p:cTn id="73" dur="500" fill="hold"/>
                                        <p:tgtEl>
                                          <p:spTgt spid="35861"/>
                                        </p:tgtEl>
                                        <p:attrNameLst>
                                          <p:attrName>ppt_x</p:attrName>
                                        </p:attrNameLst>
                                      </p:cBhvr>
                                      <p:tavLst>
                                        <p:tav tm="0">
                                          <p:val>
                                            <p:strVal val="0-#ppt_w/2"/>
                                          </p:val>
                                        </p:tav>
                                        <p:tav tm="100000">
                                          <p:val>
                                            <p:strVal val="#ppt_x"/>
                                          </p:val>
                                        </p:tav>
                                      </p:tavLst>
                                    </p:anim>
                                    <p:anim calcmode="lin" valueType="num">
                                      <p:cBhvr additive="base">
                                        <p:cTn id="74" dur="500" fill="hold"/>
                                        <p:tgtEl>
                                          <p:spTgt spid="3586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whoosh.wav" builtIn="1"/>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6" fill="hold" nodeType="clickEffect">
                                  <p:stCondLst>
                                    <p:cond delay="0"/>
                                  </p:stCondLst>
                                  <p:childTnLst>
                                    <p:set>
                                      <p:cBhvr>
                                        <p:cTn id="78" dur="1" fill="hold">
                                          <p:stCondLst>
                                            <p:cond delay="0"/>
                                          </p:stCondLst>
                                        </p:cTn>
                                        <p:tgtEl>
                                          <p:spTgt spid="35866"/>
                                        </p:tgtEl>
                                        <p:attrNameLst>
                                          <p:attrName>style.visibility</p:attrName>
                                        </p:attrNameLst>
                                      </p:cBhvr>
                                      <p:to>
                                        <p:strVal val="visible"/>
                                      </p:to>
                                    </p:set>
                                    <p:anim calcmode="lin" valueType="num">
                                      <p:cBhvr additive="base">
                                        <p:cTn id="79" dur="500" fill="hold"/>
                                        <p:tgtEl>
                                          <p:spTgt spid="35866"/>
                                        </p:tgtEl>
                                        <p:attrNameLst>
                                          <p:attrName>ppt_x</p:attrName>
                                        </p:attrNameLst>
                                      </p:cBhvr>
                                      <p:tavLst>
                                        <p:tav tm="0">
                                          <p:val>
                                            <p:strVal val="1+#ppt_w/2"/>
                                          </p:val>
                                        </p:tav>
                                        <p:tav tm="100000">
                                          <p:val>
                                            <p:strVal val="#ppt_x"/>
                                          </p:val>
                                        </p:tav>
                                      </p:tavLst>
                                    </p:anim>
                                    <p:anim calcmode="lin" valueType="num">
                                      <p:cBhvr additive="base">
                                        <p:cTn id="80" dur="500" fill="hold"/>
                                        <p:tgtEl>
                                          <p:spTgt spid="35866"/>
                                        </p:tgtEl>
                                        <p:attrNameLst>
                                          <p:attrName>ppt_y</p:attrName>
                                        </p:attrNameLst>
                                      </p:cBhvr>
                                      <p:tavLst>
                                        <p:tav tm="0">
                                          <p:val>
                                            <p:strVal val="1+#ppt_h/2"/>
                                          </p:val>
                                        </p:tav>
                                        <p:tav tm="100000">
                                          <p:val>
                                            <p:strVal val="#ppt_y"/>
                                          </p:val>
                                        </p:tav>
                                      </p:tavLst>
                                    </p:anim>
                                  </p:childTnLst>
                                </p:cTn>
                              </p:par>
                            </p:childTnLst>
                          </p:cTn>
                        </p:par>
                        <p:par>
                          <p:cTn id="81" fill="hold">
                            <p:stCondLst>
                              <p:cond delay="500"/>
                            </p:stCondLst>
                            <p:childTnLst>
                              <p:par>
                                <p:cTn id="82" presetID="1" presetClass="entr" presetSubtype="0" fill="hold" grpId="0" nodeType="afterEffect">
                                  <p:stCondLst>
                                    <p:cond delay="0"/>
                                  </p:stCondLst>
                                  <p:childTnLst>
                                    <p:set>
                                      <p:cBhvr>
                                        <p:cTn id="83" dur="1" fill="hold">
                                          <p:stCondLst>
                                            <p:cond delay="499"/>
                                          </p:stCondLst>
                                        </p:cTn>
                                        <p:tgtEl>
                                          <p:spTgt spid="35865"/>
                                        </p:tgtEl>
                                        <p:attrNameLst>
                                          <p:attrName>style.visibility</p:attrName>
                                        </p:attrNameLst>
                                      </p:cBhvr>
                                      <p:to>
                                        <p:strVal val="visible"/>
                                      </p:to>
                                    </p:set>
                                  </p:childTnLst>
                                  <p:subTnLst>
                                    <p:audio>
                                      <p:cMediaNode>
                                        <p:cTn display="0" masterRel="sameClick">
                                          <p:stCondLst>
                                            <p:cond evt="begin" delay="0">
                                              <p:tn val="82"/>
                                            </p:cond>
                                          </p:stCondLst>
                                          <p:endCondLst>
                                            <p:cond evt="onStopAudio" delay="0">
                                              <p:tgtEl>
                                                <p:sldTgt/>
                                              </p:tgtEl>
                                            </p:cond>
                                          </p:endCondLst>
                                        </p:cTn>
                                        <p:tgtEl>
                                          <p:sndTgt r:embed="rId4" name="GROAN_2.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autoUpdateAnimBg="0"/>
      <p:bldP spid="35847" grpId="0" animBg="1"/>
      <p:bldP spid="35850" grpId="0" animBg="1"/>
      <p:bldP spid="35851" grpId="0" animBg="1"/>
      <p:bldP spid="35852" grpId="0" animBg="1"/>
      <p:bldP spid="35853" grpId="0" animBg="1"/>
      <p:bldP spid="35854" grpId="0" animBg="1"/>
      <p:bldP spid="35855" grpId="0" animBg="1"/>
      <p:bldP spid="35856" grpId="0" animBg="1"/>
      <p:bldP spid="35857" grpId="0" animBg="1"/>
      <p:bldP spid="35858" grpId="0" animBg="1"/>
      <p:bldP spid="35859" grpId="0" animBg="1"/>
      <p:bldP spid="35860" grpId="0" animBg="1"/>
      <p:bldP spid="35861" grpId="0" animBg="1"/>
      <p:bldP spid="3586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381000" y="457200"/>
            <a:ext cx="8458200" cy="1143000"/>
          </a:xfrm>
        </p:spPr>
        <p:txBody>
          <a:bodyPr/>
          <a:lstStyle/>
          <a:p>
            <a:pPr marL="342900" algn="l" eaLnBrk="1" hangingPunct="1">
              <a:defRPr/>
            </a:pPr>
            <a:r>
              <a:rPr lang="en-US" dirty="0" smtClean="0">
                <a:effectLst>
                  <a:outerShdw blurRad="38100" dist="38100" dir="2700000" algn="tl">
                    <a:srgbClr val="000000">
                      <a:alpha val="43137"/>
                    </a:srgbClr>
                  </a:outerShdw>
                </a:effectLst>
              </a:rPr>
              <a:t>In the 21</a:t>
            </a:r>
            <a:r>
              <a:rPr lang="en-US" baseline="30000" dirty="0" smtClean="0">
                <a:effectLst>
                  <a:outerShdw blurRad="38100" dist="38100" dir="2700000" algn="tl">
                    <a:srgbClr val="000000">
                      <a:alpha val="43137"/>
                    </a:srgbClr>
                  </a:outerShdw>
                </a:effectLst>
              </a:rPr>
              <a:t>st</a:t>
            </a:r>
            <a:r>
              <a:rPr lang="en-US" dirty="0" smtClean="0">
                <a:effectLst>
                  <a:outerShdw blurRad="38100" dist="38100" dir="2700000" algn="tl">
                    <a:srgbClr val="000000">
                      <a:alpha val="43137"/>
                    </a:srgbClr>
                  </a:outerShdw>
                </a:effectLst>
              </a:rPr>
              <a:t> century, fix the error </a:t>
            </a:r>
            <a:r>
              <a:rPr lang="en-US" i="1" dirty="0" smtClean="0">
                <a:solidFill>
                  <a:schemeClr val="accent2"/>
                </a:solidFill>
                <a:effectLst>
                  <a:outerShdw blurRad="38100" dist="38100" dir="2700000" algn="tl">
                    <a:srgbClr val="000000">
                      <a:alpha val="43137"/>
                    </a:srgbClr>
                  </a:outerShdw>
                </a:effectLst>
              </a:rPr>
              <a:t>without</a:t>
            </a:r>
            <a:r>
              <a:rPr lang="en-US" dirty="0" smtClean="0">
                <a:effectLst>
                  <a:outerShdw blurRad="38100" dist="38100" dir="2700000" algn="tl">
                    <a:srgbClr val="000000">
                      <a:alpha val="43137"/>
                    </a:srgbClr>
                  </a:outerShdw>
                </a:effectLst>
              </a:rPr>
              <a:t> the annoying repetition.</a:t>
            </a:r>
          </a:p>
        </p:txBody>
      </p:sp>
      <p:pic>
        <p:nvPicPr>
          <p:cNvPr id="33798" name="Picture 6" descr="skate05"/>
          <p:cNvPicPr>
            <a:picLocks noChangeAspect="1" noChangeArrowheads="1"/>
          </p:cNvPicPr>
          <p:nvPr/>
        </p:nvPicPr>
        <p:blipFill>
          <a:blip r:embed="rId3"/>
          <a:srcRect/>
          <a:stretch>
            <a:fillRect/>
          </a:stretch>
        </p:blipFill>
        <p:spPr bwMode="auto">
          <a:xfrm>
            <a:off x="2514600" y="1676400"/>
            <a:ext cx="4044950" cy="4572000"/>
          </a:xfrm>
          <a:prstGeom prst="rect">
            <a:avLst/>
          </a:prstGeom>
          <a:noFill/>
          <a:ln w="9525">
            <a:noFill/>
            <a:miter lim="800000"/>
            <a:headEnd/>
            <a:tailEnd/>
          </a:ln>
        </p:spPr>
      </p:pic>
      <p:sp>
        <p:nvSpPr>
          <p:cNvPr id="33795" name="AutoShape 3"/>
          <p:cNvSpPr>
            <a:spLocks noGrp="1" noChangeArrowheads="1"/>
          </p:cNvSpPr>
          <p:nvPr>
            <p:ph type="subTitle" idx="1"/>
          </p:nvPr>
        </p:nvSpPr>
        <p:spPr>
          <a:xfrm>
            <a:off x="1143000" y="4038600"/>
            <a:ext cx="2209800" cy="1676400"/>
          </a:xfrm>
          <a:prstGeom prst="wedgeRoundRectCallout">
            <a:avLst>
              <a:gd name="adj1" fmla="val 124926"/>
              <a:gd name="adj2" fmla="val -138449"/>
              <a:gd name="adj3" fmla="val 16667"/>
            </a:avLst>
          </a:prstGeom>
          <a:solidFill>
            <a:schemeClr val="tx1"/>
          </a:solidFill>
          <a:effectLst>
            <a:outerShdw dist="35921" dir="2700000" algn="ctr" rotWithShape="0">
              <a:srgbClr val="000000"/>
            </a:outerShdw>
          </a:effectLst>
        </p:spPr>
        <p:txBody>
          <a:bodyPr anchor="ctr" anchorCtr="1"/>
          <a:lstStyle/>
          <a:p>
            <a:pPr eaLnBrk="1" hangingPunct="1">
              <a:defRPr/>
            </a:pPr>
            <a:r>
              <a:rPr lang="en-US" sz="2400" b="1" dirty="0" smtClean="0">
                <a:solidFill>
                  <a:srgbClr val="000000"/>
                </a:solidFill>
                <a:effectLst>
                  <a:outerShdw blurRad="38100" dist="38100" dir="2700000" algn="tl">
                    <a:srgbClr val="C0C0C0"/>
                  </a:outerShdw>
                </a:effectLst>
              </a:rPr>
              <a:t>There’s a car with</a:t>
            </a:r>
            <a:r>
              <a:rPr lang="en-US" sz="2400" b="1" dirty="0" smtClean="0">
                <a:solidFill>
                  <a:schemeClr val="accent2"/>
                </a:solidFill>
                <a:effectLst>
                  <a:outerShdw blurRad="38100" dist="38100" dir="2700000" algn="tl">
                    <a:srgbClr val="C0C0C0"/>
                  </a:outerShdw>
                </a:effectLst>
                <a:latin typeface="Arial Black" pitchFamily="34" charset="0"/>
              </a:rPr>
              <a:t> </a:t>
            </a:r>
            <a:r>
              <a:rPr lang="en-US" sz="2400" b="1" i="1" dirty="0" smtClean="0">
                <a:solidFill>
                  <a:schemeClr val="accent2"/>
                </a:solidFill>
                <a:effectLst>
                  <a:outerShdw blurRad="38100" dist="38100" dir="2700000" algn="tl">
                    <a:srgbClr val="C0C0C0"/>
                  </a:outerShdw>
                </a:effectLst>
                <a:latin typeface="Arial Black" pitchFamily="34" charset="0"/>
              </a:rPr>
              <a:t>its</a:t>
            </a:r>
            <a:r>
              <a:rPr lang="en-US" sz="2400" b="1" dirty="0" smtClean="0">
                <a:solidFill>
                  <a:srgbClr val="000000"/>
                </a:solidFill>
                <a:effectLst>
                  <a:outerShdw blurRad="38100" dist="38100" dir="2700000" algn="tl">
                    <a:srgbClr val="C0C0C0"/>
                  </a:outerShdw>
                </a:effectLst>
              </a:rPr>
              <a:t> lights on.</a:t>
            </a:r>
          </a:p>
        </p:txBody>
      </p:sp>
      <p:sp>
        <p:nvSpPr>
          <p:cNvPr id="33797" name="AutoShape 5"/>
          <p:cNvSpPr>
            <a:spLocks noChangeArrowheads="1"/>
          </p:cNvSpPr>
          <p:nvPr/>
        </p:nvSpPr>
        <p:spPr bwMode="auto">
          <a:xfrm>
            <a:off x="6400800" y="3962400"/>
            <a:ext cx="2130425" cy="2395538"/>
          </a:xfrm>
          <a:prstGeom prst="wedgeRoundRectCallout">
            <a:avLst>
              <a:gd name="adj1" fmla="val -104324"/>
              <a:gd name="adj2" fmla="val -109773"/>
              <a:gd name="adj3" fmla="val 16667"/>
            </a:avLst>
          </a:prstGeom>
          <a:solidFill>
            <a:schemeClr val="tx1"/>
          </a:solidFill>
          <a:ln w="9525">
            <a:noFill/>
            <a:miter lim="800000"/>
            <a:headEnd/>
            <a:tailEnd/>
          </a:ln>
          <a:effectLst>
            <a:outerShdw dist="35921" dir="2700000" algn="ctr" rotWithShape="0">
              <a:srgbClr val="000000"/>
            </a:outerShdw>
          </a:effectLst>
        </p:spPr>
        <p:txBody>
          <a:bodyPr anchor="ctr" anchorCtr="1"/>
          <a:lstStyle/>
          <a:p>
            <a:pPr algn="ctr">
              <a:spcBef>
                <a:spcPct val="50000"/>
              </a:spcBef>
              <a:defRPr/>
            </a:pPr>
            <a:r>
              <a:rPr lang="en-US" b="1" dirty="0">
                <a:solidFill>
                  <a:srgbClr val="000000"/>
                </a:solidFill>
                <a:effectLst>
                  <a:outerShdw blurRad="38100" dist="38100" dir="2700000" algn="tl">
                    <a:srgbClr val="C0C0C0"/>
                  </a:outerShdw>
                </a:effectLst>
                <a:latin typeface="Arial" pitchFamily="34" charset="0"/>
              </a:rPr>
              <a:t>Thankfully, </a:t>
            </a:r>
            <a:r>
              <a:rPr lang="en-US" b="1" i="1" dirty="0">
                <a:solidFill>
                  <a:srgbClr val="000000"/>
                </a:solidFill>
                <a:effectLst>
                  <a:outerShdw blurRad="38100" dist="38100" dir="2700000" algn="tl">
                    <a:srgbClr val="C0C0C0"/>
                  </a:outerShdw>
                </a:effectLst>
                <a:latin typeface="Arial Black" pitchFamily="34" charset="0"/>
              </a:rPr>
              <a:t>my</a:t>
            </a:r>
            <a:r>
              <a:rPr lang="en-US" b="1" dirty="0">
                <a:solidFill>
                  <a:srgbClr val="000000"/>
                </a:solidFill>
                <a:effectLst>
                  <a:outerShdw blurRad="38100" dist="38100" dir="2700000" algn="tl">
                    <a:srgbClr val="C0C0C0"/>
                  </a:outerShdw>
                </a:effectLst>
                <a:latin typeface="Arial" pitchFamily="34" charset="0"/>
              </a:rPr>
              <a:t> wheels don’t have </a:t>
            </a:r>
            <a:r>
              <a:rPr lang="en-US" b="1" i="1" dirty="0">
                <a:solidFill>
                  <a:srgbClr val="000000"/>
                </a:solidFill>
                <a:effectLst>
                  <a:outerShdw blurRad="38100" dist="38100" dir="2700000" algn="tl">
                    <a:srgbClr val="C0C0C0"/>
                  </a:outerShdw>
                </a:effectLst>
                <a:latin typeface="Arial Black" pitchFamily="34" charset="0"/>
              </a:rPr>
              <a:t>that</a:t>
            </a:r>
            <a:r>
              <a:rPr lang="en-US" b="1" dirty="0">
                <a:solidFill>
                  <a:srgbClr val="000000"/>
                </a:solidFill>
                <a:effectLst>
                  <a:outerShdw blurRad="38100" dist="38100" dir="2700000" algn="tl">
                    <a:srgbClr val="C0C0C0"/>
                  </a:outerShdw>
                </a:effectLst>
                <a:latin typeface="Arial" pitchFamily="34" charset="0"/>
              </a:rPr>
              <a:t>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0-#ppt_w/2"/>
                                          </p:val>
                                        </p:tav>
                                        <p:tav tm="100000">
                                          <p:val>
                                            <p:strVal val="#ppt_x"/>
                                          </p:val>
                                        </p:tav>
                                      </p:tavLst>
                                    </p:anim>
                                    <p:anim calcmode="lin" valueType="num">
                                      <p:cBhvr additive="base">
                                        <p:cTn id="8" dur="500" fill="hold"/>
                                        <p:tgtEl>
                                          <p:spTgt spid="3379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2" fill="hold" nodeType="afterEffect">
                                  <p:stCondLst>
                                    <p:cond delay="0"/>
                                  </p:stCondLst>
                                  <p:childTnLst>
                                    <p:set>
                                      <p:cBhvr>
                                        <p:cTn id="11" dur="1" fill="hold">
                                          <p:stCondLst>
                                            <p:cond delay="0"/>
                                          </p:stCondLst>
                                        </p:cTn>
                                        <p:tgtEl>
                                          <p:spTgt spid="33798"/>
                                        </p:tgtEl>
                                        <p:attrNameLst>
                                          <p:attrName>style.visibility</p:attrName>
                                        </p:attrNameLst>
                                      </p:cBhvr>
                                      <p:to>
                                        <p:strVal val="visible"/>
                                      </p:to>
                                    </p:set>
                                    <p:anim calcmode="lin" valueType="num">
                                      <p:cBhvr additive="base">
                                        <p:cTn id="12" dur="500" fill="hold"/>
                                        <p:tgtEl>
                                          <p:spTgt spid="33798"/>
                                        </p:tgtEl>
                                        <p:attrNameLst>
                                          <p:attrName>ppt_x</p:attrName>
                                        </p:attrNameLst>
                                      </p:cBhvr>
                                      <p:tavLst>
                                        <p:tav tm="0">
                                          <p:val>
                                            <p:strVal val="0-#ppt_w/2"/>
                                          </p:val>
                                        </p:tav>
                                        <p:tav tm="100000">
                                          <p:val>
                                            <p:strVal val="#ppt_x"/>
                                          </p:val>
                                        </p:tav>
                                      </p:tavLst>
                                    </p:anim>
                                    <p:anim calcmode="lin" valueType="num">
                                      <p:cBhvr additive="base">
                                        <p:cTn id="13" dur="500" fill="hold"/>
                                        <p:tgtEl>
                                          <p:spTgt spid="3379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299"/>
                                          </p:stCondLst>
                                        </p:cTn>
                                        <p:tgtEl>
                                          <p:spTgt spid="33795">
                                            <p:bg/>
                                          </p:spTgt>
                                        </p:tgtEl>
                                        <p:attrNameLst>
                                          <p:attrName>style.visibility</p:attrName>
                                        </p:attrNameLst>
                                      </p:cBhvr>
                                      <p:to>
                                        <p:strVal val="visible"/>
                                      </p:to>
                                    </p:set>
                                  </p:childTnLst>
                                </p:cTn>
                              </p:par>
                            </p:childTnLst>
                          </p:cTn>
                        </p:par>
                        <p:par>
                          <p:cTn id="17" fill="hold">
                            <p:stCondLst>
                              <p:cond delay="1300"/>
                            </p:stCondLst>
                            <p:childTnLst>
                              <p:par>
                                <p:cTn id="18" presetID="1" presetClass="entr" presetSubtype="0" fill="hold" grpId="0" nodeType="afterEffect">
                                  <p:stCondLst>
                                    <p:cond delay="0"/>
                                  </p:stCondLst>
                                  <p:iterate type="wd">
                                    <p:tmAbs val="300"/>
                                  </p:iterate>
                                  <p:childTnLst>
                                    <p:set>
                                      <p:cBhvr>
                                        <p:cTn id="19" dur="1" fill="hold">
                                          <p:stCondLst>
                                            <p:cond delay="299"/>
                                          </p:stCondLst>
                                        </p:cTn>
                                        <p:tgtEl>
                                          <p:spTgt spid="33795">
                                            <p:txEl>
                                              <p:pRg st="0" end="0"/>
                                            </p:txEl>
                                          </p:spTgt>
                                        </p:tgtEl>
                                        <p:attrNameLst>
                                          <p:attrName>style.visibility</p:attrName>
                                        </p:attrNameLst>
                                      </p:cBhvr>
                                      <p:to>
                                        <p:strVal val="visible"/>
                                      </p:to>
                                    </p:set>
                                  </p:childTnLst>
                                </p:cTn>
                              </p:par>
                            </p:childTnLst>
                          </p:cTn>
                        </p:par>
                        <p:par>
                          <p:cTn id="20" fill="hold">
                            <p:stCondLst>
                              <p:cond delay="3700"/>
                            </p:stCondLst>
                            <p:childTnLst>
                              <p:par>
                                <p:cTn id="21" presetID="1" presetClass="entr" presetSubtype="0" fill="hold" grpId="0" nodeType="afterEffect">
                                  <p:stCondLst>
                                    <p:cond delay="0"/>
                                  </p:stCondLst>
                                  <p:iterate type="wd">
                                    <p:tmAbs val="300"/>
                                  </p:iterate>
                                  <p:childTnLst>
                                    <p:set>
                                      <p:cBhvr>
                                        <p:cTn id="22" dur="1" fill="hold">
                                          <p:stCondLst>
                                            <p:cond delay="299"/>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autoUpdateAnimBg="0"/>
      <p:bldP spid="33795" grpId="0" build="p" animBg="1" autoUpdateAnimBg="0" advAuto="0"/>
      <p:bldP spid="33797"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xfrm>
            <a:off x="495300" y="228600"/>
            <a:ext cx="8153400" cy="2286000"/>
          </a:xfrm>
          <a:prstGeom prst="downArrowCallout">
            <a:avLst>
              <a:gd name="adj1" fmla="val 9445"/>
              <a:gd name="adj2" fmla="val 25825"/>
              <a:gd name="adj3" fmla="val 14792"/>
              <a:gd name="adj4" fmla="val 75625"/>
            </a:avLst>
          </a:prstGeom>
        </p:spPr>
        <p:txBody>
          <a:bodyPr/>
          <a:lstStyle/>
          <a:p>
            <a:pPr marL="342900" algn="l" eaLnBrk="1" hangingPunct="1">
              <a:defRPr/>
            </a:pPr>
            <a:r>
              <a:rPr lang="en-US" sz="2800" u="sng" dirty="0" smtClean="0">
                <a:effectLst>
                  <a:outerShdw blurRad="38100" dist="38100" dir="2700000" algn="tl">
                    <a:srgbClr val="000000">
                      <a:alpha val="43137"/>
                    </a:srgbClr>
                  </a:outerShdw>
                </a:effectLst>
              </a:rPr>
              <a:t>Rule 6:</a:t>
            </a:r>
            <a:r>
              <a:rPr lang="en-US" sz="2800" dirty="0" smtClean="0">
                <a:effectLst>
                  <a:outerShdw blurRad="38100" dist="38100" dir="2700000" algn="tl">
                    <a:srgbClr val="000000">
                      <a:alpha val="43137"/>
                    </a:srgbClr>
                  </a:outerShdw>
                </a:effectLst>
              </a:rPr>
              <a:t> </a:t>
            </a:r>
            <a:r>
              <a:rPr lang="en-US" sz="2800" i="1" dirty="0" smtClean="0">
                <a:solidFill>
                  <a:schemeClr val="accent2"/>
                </a:solidFill>
                <a:effectLst>
                  <a:outerShdw blurRad="38100" dist="38100" dir="2700000" algn="tl">
                    <a:srgbClr val="000000">
                      <a:alpha val="43137"/>
                    </a:srgbClr>
                  </a:outerShdw>
                </a:effectLst>
              </a:rPr>
              <a:t>Companies</a:t>
            </a:r>
            <a:r>
              <a:rPr lang="en-US" sz="2800" dirty="0" smtClean="0">
                <a:effectLst>
                  <a:outerShdw blurRad="38100" dist="38100" dir="2700000" algn="tl">
                    <a:srgbClr val="000000">
                      <a:alpha val="43137"/>
                    </a:srgbClr>
                  </a:outerShdw>
                </a:effectLst>
              </a:rPr>
              <a:t>, </a:t>
            </a:r>
            <a:r>
              <a:rPr lang="en-US" sz="2800" i="1" dirty="0" smtClean="0">
                <a:solidFill>
                  <a:schemeClr val="accent2"/>
                </a:solidFill>
                <a:effectLst>
                  <a:outerShdw blurRad="38100" dist="38100" dir="2700000" algn="tl">
                    <a:srgbClr val="000000">
                      <a:alpha val="43137"/>
                    </a:srgbClr>
                  </a:outerShdw>
                </a:effectLst>
              </a:rPr>
              <a:t>organizations</a:t>
            </a:r>
            <a:r>
              <a:rPr lang="en-US" sz="2800" dirty="0" smtClean="0">
                <a:effectLst>
                  <a:outerShdw blurRad="38100" dist="38100" dir="2700000" algn="tl">
                    <a:srgbClr val="000000">
                      <a:alpha val="43137"/>
                    </a:srgbClr>
                  </a:outerShdw>
                </a:effectLst>
              </a:rPr>
              <a:t>, and </a:t>
            </a:r>
            <a:r>
              <a:rPr lang="en-US" sz="2800" i="1" dirty="0" smtClean="0">
                <a:solidFill>
                  <a:schemeClr val="accent2"/>
                </a:solidFill>
                <a:effectLst>
                  <a:outerShdw blurRad="38100" dist="38100" dir="2700000" algn="tl">
                    <a:srgbClr val="000000">
                      <a:alpha val="43137"/>
                    </a:srgbClr>
                  </a:outerShdw>
                </a:effectLst>
              </a:rPr>
              <a:t>schools</a:t>
            </a:r>
            <a:r>
              <a:rPr lang="en-US" sz="2800" dirty="0" smtClean="0">
                <a:effectLst>
                  <a:outerShdw blurRad="38100" dist="38100" dir="2700000" algn="tl">
                    <a:srgbClr val="000000">
                      <a:alpha val="43137"/>
                    </a:srgbClr>
                  </a:outerShdw>
                </a:effectLst>
              </a:rPr>
              <a:t> are </a:t>
            </a:r>
            <a:r>
              <a:rPr lang="en-US" sz="2800" i="1" dirty="0" smtClean="0">
                <a:solidFill>
                  <a:schemeClr val="accent2"/>
                </a:solidFill>
                <a:effectLst>
                  <a:outerShdw blurRad="38100" dist="38100" dir="2700000" algn="tl">
                    <a:srgbClr val="000000">
                      <a:alpha val="43137"/>
                    </a:srgbClr>
                  </a:outerShdw>
                </a:effectLst>
              </a:rPr>
              <a:t>singular</a:t>
            </a:r>
            <a:r>
              <a:rPr lang="en-US" sz="2800" dirty="0" smtClean="0">
                <a:effectLst>
                  <a:outerShdw blurRad="38100" dist="38100" dir="2700000" algn="tl">
                    <a:srgbClr val="000000">
                      <a:alpha val="43137"/>
                    </a:srgbClr>
                  </a:outerShdw>
                </a:effectLst>
              </a:rPr>
              <a:t> and thus require </a:t>
            </a:r>
            <a:r>
              <a:rPr lang="en-US" sz="2800" i="1" dirty="0" smtClean="0">
                <a:solidFill>
                  <a:schemeClr val="accent2"/>
                </a:solidFill>
                <a:effectLst>
                  <a:outerShdw blurRad="38100" dist="38100" dir="2700000" algn="tl">
                    <a:srgbClr val="000000">
                      <a:alpha val="43137"/>
                    </a:srgbClr>
                  </a:outerShdw>
                </a:effectLst>
              </a:rPr>
              <a:t>singular</a:t>
            </a:r>
            <a:r>
              <a:rPr lang="en-US" sz="2800" dirty="0" smtClean="0">
                <a:effectLst>
                  <a:outerShdw blurRad="38100" dist="38100" dir="2700000" algn="tl">
                    <a:srgbClr val="000000">
                      <a:alpha val="43137"/>
                    </a:srgbClr>
                  </a:outerShdw>
                </a:effectLst>
              </a:rPr>
              <a:t> pronouns.</a:t>
            </a:r>
          </a:p>
        </p:txBody>
      </p:sp>
      <p:sp>
        <p:nvSpPr>
          <p:cNvPr id="16387" name="Rectangle 3"/>
          <p:cNvSpPr>
            <a:spLocks noGrp="1" noChangeArrowheads="1"/>
          </p:cNvSpPr>
          <p:nvPr>
            <p:ph type="body" idx="1"/>
          </p:nvPr>
        </p:nvSpPr>
        <p:spPr>
          <a:xfrm>
            <a:off x="609600" y="4800600"/>
            <a:ext cx="7924800" cy="1752600"/>
          </a:xfrm>
          <a:effectLst/>
        </p:spPr>
        <p:txBody>
          <a:bodyPr/>
          <a:lstStyle/>
          <a:p>
            <a:pPr eaLnBrk="1" hangingPunct="1">
              <a:defRPr/>
            </a:pPr>
            <a:endParaRPr lang="en-US" smtClean="0"/>
          </a:p>
          <a:p>
            <a:pPr eaLnBrk="1" hangingPunct="1">
              <a:defRPr/>
            </a:pPr>
            <a:endParaRPr lang="en-US" smtClean="0">
              <a:solidFill>
                <a:schemeClr val="tx2"/>
              </a:solidFill>
            </a:endParaRPr>
          </a:p>
        </p:txBody>
      </p:sp>
      <p:sp>
        <p:nvSpPr>
          <p:cNvPr id="16388" name="Rectangle 4"/>
          <p:cNvSpPr>
            <a:spLocks noChangeArrowheads="1"/>
          </p:cNvSpPr>
          <p:nvPr/>
        </p:nvSpPr>
        <p:spPr bwMode="auto">
          <a:xfrm>
            <a:off x="533400" y="2590800"/>
            <a:ext cx="8077200" cy="1143000"/>
          </a:xfrm>
          <a:prstGeom prst="rect">
            <a:avLst/>
          </a:prstGeom>
          <a:solidFill>
            <a:schemeClr val="hlink"/>
          </a:solidFill>
          <a:ln w="9525">
            <a:noFill/>
            <a:miter lim="800000"/>
            <a:headEnd/>
            <a:tailEnd/>
          </a:ln>
          <a:effectLst>
            <a:outerShdw dist="35921" dir="2700000" algn="ctr" rotWithShape="0">
              <a:srgbClr val="000000"/>
            </a:outerShdw>
          </a:effectLst>
        </p:spPr>
        <p:txBody>
          <a:bodyPr tIns="228600" bIns="228600" anchor="ctr"/>
          <a:lstStyle/>
          <a:p>
            <a:pPr marL="350838">
              <a:lnSpc>
                <a:spcPct val="90000"/>
              </a:lnSpc>
              <a:spcBef>
                <a:spcPct val="20000"/>
              </a:spcBef>
              <a:buSzPct val="120000"/>
              <a:buFont typeface="Wingdings" pitchFamily="2" charset="2"/>
              <a:buNone/>
              <a:defRPr/>
            </a:pPr>
            <a:r>
              <a:rPr lang="en-US">
                <a:latin typeface="Arial" pitchFamily="34" charset="0"/>
              </a:rPr>
              <a:t>One urban legend is that </a:t>
            </a:r>
            <a:r>
              <a:rPr lang="en-US" i="1">
                <a:solidFill>
                  <a:schemeClr val="accent2"/>
                </a:solidFill>
                <a:latin typeface="Arial Black" pitchFamily="34" charset="0"/>
              </a:rPr>
              <a:t>McDonald’s</a:t>
            </a:r>
            <a:r>
              <a:rPr lang="en-US">
                <a:latin typeface="Arial" pitchFamily="34" charset="0"/>
              </a:rPr>
              <a:t> makes </a:t>
            </a:r>
            <a:r>
              <a:rPr lang="en-US" i="1">
                <a:solidFill>
                  <a:schemeClr val="accent2"/>
                </a:solidFill>
                <a:latin typeface="Arial Black" pitchFamily="34" charset="0"/>
              </a:rPr>
              <a:t>its</a:t>
            </a:r>
            <a:r>
              <a:rPr lang="en-US">
                <a:latin typeface="Arial" pitchFamily="34" charset="0"/>
              </a:rPr>
              <a:t> hamburgers with kangaroo meat.</a:t>
            </a:r>
          </a:p>
        </p:txBody>
      </p:sp>
      <p:sp>
        <p:nvSpPr>
          <p:cNvPr id="16389" name="Rectangle 5"/>
          <p:cNvSpPr>
            <a:spLocks noChangeArrowheads="1"/>
          </p:cNvSpPr>
          <p:nvPr/>
        </p:nvSpPr>
        <p:spPr bwMode="auto">
          <a:xfrm>
            <a:off x="533400" y="3886200"/>
            <a:ext cx="8077200" cy="1143000"/>
          </a:xfrm>
          <a:prstGeom prst="rect">
            <a:avLst/>
          </a:prstGeom>
          <a:solidFill>
            <a:schemeClr val="hlink"/>
          </a:solidFill>
          <a:ln w="9525">
            <a:noFill/>
            <a:miter lim="800000"/>
            <a:headEnd/>
            <a:tailEnd/>
          </a:ln>
          <a:effectLst>
            <a:outerShdw dist="35921" dir="2700000" algn="ctr" rotWithShape="0">
              <a:srgbClr val="000000"/>
            </a:outerShdw>
          </a:effectLst>
        </p:spPr>
        <p:txBody>
          <a:bodyPr tIns="228600" bIns="228600" anchor="ctr"/>
          <a:lstStyle/>
          <a:p>
            <a:pPr marL="350838">
              <a:lnSpc>
                <a:spcPct val="90000"/>
              </a:lnSpc>
              <a:spcBef>
                <a:spcPct val="20000"/>
              </a:spcBef>
              <a:buSzPct val="120000"/>
              <a:buFont typeface="Wingdings" pitchFamily="2" charset="2"/>
              <a:buNone/>
              <a:defRPr/>
            </a:pPr>
            <a:r>
              <a:rPr lang="en-US">
                <a:latin typeface="Arial" pitchFamily="34" charset="0"/>
              </a:rPr>
              <a:t>The </a:t>
            </a:r>
            <a:r>
              <a:rPr lang="en-US" i="1">
                <a:solidFill>
                  <a:schemeClr val="accent2"/>
                </a:solidFill>
                <a:latin typeface="Arial Black" pitchFamily="34" charset="0"/>
              </a:rPr>
              <a:t>World Wildlife Fund</a:t>
            </a:r>
            <a:r>
              <a:rPr lang="en-US">
                <a:latin typeface="Arial" pitchFamily="34" charset="0"/>
              </a:rPr>
              <a:t> uses the donations</a:t>
            </a:r>
            <a:r>
              <a:rPr lang="en-US">
                <a:latin typeface="Arial Black" pitchFamily="34" charset="0"/>
              </a:rPr>
              <a:t> </a:t>
            </a:r>
            <a:r>
              <a:rPr lang="en-US" i="1">
                <a:solidFill>
                  <a:schemeClr val="accent2"/>
                </a:solidFill>
                <a:latin typeface="Arial Black" pitchFamily="34" charset="0"/>
              </a:rPr>
              <a:t>it</a:t>
            </a:r>
            <a:r>
              <a:rPr lang="en-US">
                <a:latin typeface="Arial Black" pitchFamily="34" charset="0"/>
              </a:rPr>
              <a:t> </a:t>
            </a:r>
            <a:r>
              <a:rPr lang="en-US">
                <a:latin typeface="Arial" pitchFamily="34" charset="0"/>
              </a:rPr>
              <a:t>receives to trample the rights of third-world people who share the habitat of endangered animals.</a:t>
            </a:r>
          </a:p>
        </p:txBody>
      </p:sp>
      <p:sp>
        <p:nvSpPr>
          <p:cNvPr id="16390" name="Rectangle 6"/>
          <p:cNvSpPr>
            <a:spLocks noChangeArrowheads="1"/>
          </p:cNvSpPr>
          <p:nvPr/>
        </p:nvSpPr>
        <p:spPr bwMode="auto">
          <a:xfrm>
            <a:off x="533400" y="5181600"/>
            <a:ext cx="8077200" cy="1143000"/>
          </a:xfrm>
          <a:prstGeom prst="rect">
            <a:avLst/>
          </a:prstGeom>
          <a:solidFill>
            <a:schemeClr val="hlink"/>
          </a:solidFill>
          <a:ln w="9525">
            <a:noFill/>
            <a:miter lim="800000"/>
            <a:headEnd/>
            <a:tailEnd/>
          </a:ln>
          <a:effectLst>
            <a:outerShdw dist="35921" dir="2700000" algn="ctr" rotWithShape="0">
              <a:srgbClr val="000000"/>
            </a:outerShdw>
          </a:effectLst>
        </p:spPr>
        <p:txBody>
          <a:bodyPr tIns="228600" bIns="228600" anchor="ctr"/>
          <a:lstStyle/>
          <a:p>
            <a:pPr marL="350838">
              <a:lnSpc>
                <a:spcPct val="90000"/>
              </a:lnSpc>
              <a:spcBef>
                <a:spcPct val="20000"/>
              </a:spcBef>
              <a:buSzPct val="120000"/>
              <a:buFont typeface="Wingdings" pitchFamily="2" charset="2"/>
              <a:buNone/>
              <a:defRPr/>
            </a:pPr>
            <a:r>
              <a:rPr lang="en-US">
                <a:latin typeface="Arial" pitchFamily="34" charset="0"/>
              </a:rPr>
              <a:t>Next year,</a:t>
            </a:r>
            <a:r>
              <a:rPr lang="en-US" b="1" i="1">
                <a:solidFill>
                  <a:srgbClr val="CC99FF"/>
                </a:solidFill>
                <a:latin typeface="Arial" pitchFamily="34" charset="0"/>
              </a:rPr>
              <a:t> </a:t>
            </a:r>
            <a:r>
              <a:rPr lang="en-US" i="1">
                <a:solidFill>
                  <a:schemeClr val="accent2"/>
                </a:solidFill>
                <a:latin typeface="Arial Black" pitchFamily="34" charset="0"/>
              </a:rPr>
              <a:t>Valencia Community College</a:t>
            </a:r>
            <a:r>
              <a:rPr lang="en-US">
                <a:solidFill>
                  <a:schemeClr val="tx2"/>
                </a:solidFill>
                <a:latin typeface="Arial" pitchFamily="34" charset="0"/>
              </a:rPr>
              <a:t> will try to  solve </a:t>
            </a:r>
            <a:r>
              <a:rPr lang="en-US" i="1">
                <a:solidFill>
                  <a:schemeClr val="accent2"/>
                </a:solidFill>
                <a:latin typeface="Arial Black" pitchFamily="34" charset="0"/>
              </a:rPr>
              <a:t>its</a:t>
            </a:r>
            <a:r>
              <a:rPr lang="en-US">
                <a:solidFill>
                  <a:schemeClr val="tx2"/>
                </a:solidFill>
                <a:latin typeface="Arial" pitchFamily="34" charset="0"/>
              </a:rPr>
              <a:t> parking woes by requiring students to buy a $75 parking decal.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iterate type="wd">
                                    <p:tmPct val="50000"/>
                                  </p:iterate>
                                  <p:childTnLst>
                                    <p:set>
                                      <p:cBhvr>
                                        <p:cTn id="11" dur="1" fill="hold">
                                          <p:stCondLst>
                                            <p:cond delay="0"/>
                                          </p:stCondLst>
                                        </p:cTn>
                                        <p:tgtEl>
                                          <p:spTgt spid="16388"/>
                                        </p:tgtEl>
                                        <p:attrNameLst>
                                          <p:attrName>style.visibility</p:attrName>
                                        </p:attrNameLst>
                                      </p:cBhvr>
                                      <p:to>
                                        <p:strVal val="visible"/>
                                      </p:to>
                                    </p:set>
                                    <p:animEffect transition="in" filter="dissolve">
                                      <p:cBhvr>
                                        <p:cTn id="12" dur="500"/>
                                        <p:tgtEl>
                                          <p:spTgt spid="16388"/>
                                        </p:tgtEl>
                                      </p:cBhvr>
                                    </p:animEffect>
                                  </p:childTnLst>
                                </p:cTn>
                              </p:par>
                            </p:childTnLst>
                          </p:cTn>
                        </p:par>
                        <p:par>
                          <p:cTn id="13" fill="hold">
                            <p:stCondLst>
                              <p:cond delay="4000"/>
                            </p:stCondLst>
                            <p:childTnLst>
                              <p:par>
                                <p:cTn id="14" presetID="9" presetClass="entr" presetSubtype="0" fill="hold" grpId="0" nodeType="afterEffect">
                                  <p:stCondLst>
                                    <p:cond delay="0"/>
                                  </p:stCondLst>
                                  <p:iterate type="wd">
                                    <p:tmPct val="50000"/>
                                  </p:iterate>
                                  <p:childTnLst>
                                    <p:set>
                                      <p:cBhvr>
                                        <p:cTn id="15" dur="1" fill="hold">
                                          <p:stCondLst>
                                            <p:cond delay="0"/>
                                          </p:stCondLst>
                                        </p:cTn>
                                        <p:tgtEl>
                                          <p:spTgt spid="16389"/>
                                        </p:tgtEl>
                                        <p:attrNameLst>
                                          <p:attrName>style.visibility</p:attrName>
                                        </p:attrNameLst>
                                      </p:cBhvr>
                                      <p:to>
                                        <p:strVal val="visible"/>
                                      </p:to>
                                    </p:set>
                                    <p:animEffect transition="in" filter="dissolve">
                                      <p:cBhvr>
                                        <p:cTn id="16" dur="500"/>
                                        <p:tgtEl>
                                          <p:spTgt spid="16389"/>
                                        </p:tgtEl>
                                      </p:cBhvr>
                                    </p:animEffect>
                                  </p:childTnLst>
                                </p:cTn>
                              </p:par>
                            </p:childTnLst>
                          </p:cTn>
                        </p:par>
                        <p:par>
                          <p:cTn id="17" fill="hold">
                            <p:stCondLst>
                              <p:cond delay="10250"/>
                            </p:stCondLst>
                            <p:childTnLst>
                              <p:par>
                                <p:cTn id="18" presetID="9" presetClass="entr" presetSubtype="0" fill="hold" grpId="0" nodeType="afterEffect">
                                  <p:stCondLst>
                                    <p:cond delay="0"/>
                                  </p:stCondLst>
                                  <p:iterate type="wd">
                                    <p:tmPct val="50000"/>
                                  </p:iterate>
                                  <p:childTnLst>
                                    <p:set>
                                      <p:cBhvr>
                                        <p:cTn id="19" dur="1" fill="hold">
                                          <p:stCondLst>
                                            <p:cond delay="0"/>
                                          </p:stCondLst>
                                        </p:cTn>
                                        <p:tgtEl>
                                          <p:spTgt spid="16390"/>
                                        </p:tgtEl>
                                        <p:attrNameLst>
                                          <p:attrName>style.visibility</p:attrName>
                                        </p:attrNameLst>
                                      </p:cBhvr>
                                      <p:to>
                                        <p:strVal val="visible"/>
                                      </p:to>
                                    </p:set>
                                    <p:animEffect transition="in" filter="dissolve">
                                      <p:cBhvr>
                                        <p:cTn id="20"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8" grpId="0" animBg="1" autoUpdateAnimBg="0"/>
      <p:bldP spid="16389" grpId="0" animBg="1" autoUpdateAnimBg="0"/>
      <p:bldP spid="1639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5800" y="609600"/>
            <a:ext cx="7772400" cy="914400"/>
          </a:xfrm>
        </p:spPr>
        <p:txBody>
          <a:bodyPr/>
          <a:lstStyle/>
          <a:p>
            <a:pPr eaLnBrk="1" hangingPunct="1">
              <a:defRPr/>
            </a:pPr>
            <a:r>
              <a:rPr lang="en-US" sz="5400" dirty="0" smtClean="0">
                <a:effectLst>
                  <a:outerShdw blurRad="38100" dist="38100" dir="2700000" algn="tl">
                    <a:srgbClr val="000000">
                      <a:alpha val="43137"/>
                    </a:srgbClr>
                  </a:outerShdw>
                </a:effectLst>
              </a:rPr>
              <a:t>Quick Test</a:t>
            </a:r>
          </a:p>
        </p:txBody>
      </p:sp>
      <p:sp>
        <p:nvSpPr>
          <p:cNvPr id="37891" name="Rectangle 3"/>
          <p:cNvSpPr>
            <a:spLocks noGrp="1" noChangeArrowheads="1"/>
          </p:cNvSpPr>
          <p:nvPr>
            <p:ph type="subTitle" idx="1"/>
          </p:nvPr>
        </p:nvSpPr>
        <p:spPr>
          <a:xfrm>
            <a:off x="685800" y="2667000"/>
            <a:ext cx="7848600" cy="3581400"/>
          </a:xfrm>
          <a:solidFill>
            <a:schemeClr val="hlink"/>
          </a:solidFill>
          <a:effectLst>
            <a:outerShdw dist="35921" dir="2700000" algn="ctr" rotWithShape="0">
              <a:srgbClr val="000000"/>
            </a:outerShdw>
          </a:effectLst>
        </p:spPr>
        <p:txBody>
          <a:bodyPr anchor="ctr"/>
          <a:lstStyle/>
          <a:p>
            <a:pPr marL="684213" indent="-684213" algn="l" eaLnBrk="1" hangingPunct="1">
              <a:defRPr/>
            </a:pPr>
            <a:r>
              <a:rPr lang="en-US" sz="4000" dirty="0" smtClean="0">
                <a:effectLst/>
              </a:rPr>
              <a:t>1</a:t>
            </a:r>
            <a:r>
              <a:rPr lang="en-US" dirty="0" smtClean="0">
                <a:effectLst/>
              </a:rPr>
              <a:t>.  At the zoo, every lion, tiger, leopard, bear, snake, and crocodile roared  their  approval  when  the mean child slipped in a puddle and cracked his head on the sidewalk.</a:t>
            </a:r>
          </a:p>
        </p:txBody>
      </p:sp>
      <p:sp>
        <p:nvSpPr>
          <p:cNvPr id="37892" name="Oval 4"/>
          <p:cNvSpPr>
            <a:spLocks noChangeArrowheads="1"/>
          </p:cNvSpPr>
          <p:nvPr/>
        </p:nvSpPr>
        <p:spPr bwMode="auto">
          <a:xfrm>
            <a:off x="1143000" y="4191000"/>
            <a:ext cx="1492250" cy="717550"/>
          </a:xfrm>
          <a:prstGeom prst="ellipse">
            <a:avLst/>
          </a:prstGeom>
          <a:solidFill>
            <a:schemeClr val="accent2"/>
          </a:solidFill>
          <a:ln w="9525">
            <a:noFill/>
            <a:round/>
            <a:headEnd/>
            <a:tailEnd/>
          </a:ln>
          <a:effectLst>
            <a:outerShdw dist="35921" dir="2700000" algn="ctr" rotWithShape="0">
              <a:srgbClr val="000000"/>
            </a:outerShdw>
          </a:effectLst>
        </p:spPr>
        <p:txBody>
          <a:bodyPr anchor="ctr" anchorCtr="1"/>
          <a:lstStyle/>
          <a:p>
            <a:pPr algn="ctr">
              <a:spcBef>
                <a:spcPct val="50000"/>
              </a:spcBef>
              <a:defRPr/>
            </a:pPr>
            <a:r>
              <a:rPr lang="en-US" sz="3200" dirty="0">
                <a:effectLst>
                  <a:outerShdw blurRad="38100" dist="38100" dir="2700000" algn="tl">
                    <a:srgbClr val="000000">
                      <a:alpha val="43137"/>
                    </a:srgbClr>
                  </a:outerShdw>
                </a:effectLst>
                <a:latin typeface="Arial" pitchFamily="34" charset="0"/>
              </a:rPr>
              <a:t>their</a:t>
            </a:r>
          </a:p>
        </p:txBody>
      </p:sp>
      <p:sp>
        <p:nvSpPr>
          <p:cNvPr id="37894" name="Text Box 6"/>
          <p:cNvSpPr txBox="1">
            <a:spLocks noChangeArrowheads="1"/>
          </p:cNvSpPr>
          <p:nvPr/>
        </p:nvSpPr>
        <p:spPr bwMode="auto">
          <a:xfrm>
            <a:off x="685800" y="1752600"/>
            <a:ext cx="7772400" cy="579438"/>
          </a:xfrm>
          <a:prstGeom prst="rect">
            <a:avLst/>
          </a:prstGeom>
          <a:noFill/>
          <a:ln w="9525">
            <a:noFill/>
            <a:miter lim="800000"/>
            <a:headEnd/>
            <a:tailEnd/>
          </a:ln>
          <a:effectLst/>
        </p:spPr>
        <p:txBody>
          <a:bodyPr>
            <a:spAutoFit/>
          </a:bodyPr>
          <a:lstStyle/>
          <a:p>
            <a:pPr>
              <a:spcBef>
                <a:spcPct val="50000"/>
              </a:spcBef>
              <a:defRPr/>
            </a:pPr>
            <a:r>
              <a:rPr lang="en-US" sz="3200" u="sng" dirty="0">
                <a:solidFill>
                  <a:schemeClr val="accent2"/>
                </a:solidFill>
                <a:effectLst>
                  <a:outerShdw blurRad="38100" dist="38100" dir="2700000" algn="tl">
                    <a:srgbClr val="000000">
                      <a:alpha val="43137"/>
                    </a:srgbClr>
                  </a:outerShdw>
                </a:effectLst>
                <a:latin typeface="Arial Black" pitchFamily="34" charset="0"/>
              </a:rPr>
              <a:t>Directions:</a:t>
            </a:r>
            <a:r>
              <a:rPr lang="en-US" sz="3200" dirty="0">
                <a:effectLst>
                  <a:outerShdw blurRad="38100" dist="38100" dir="2700000" algn="tl">
                    <a:srgbClr val="000000">
                      <a:alpha val="43137"/>
                    </a:srgbClr>
                  </a:outerShdw>
                </a:effectLst>
                <a:latin typeface="Arial" pitchFamily="34" charset="0"/>
              </a:rPr>
              <a:t> Find and fix the errors.</a:t>
            </a:r>
          </a:p>
        </p:txBody>
      </p:sp>
      <p:sp>
        <p:nvSpPr>
          <p:cNvPr id="37895" name="Line 7"/>
          <p:cNvSpPr>
            <a:spLocks noChangeShapeType="1"/>
          </p:cNvSpPr>
          <p:nvPr/>
        </p:nvSpPr>
        <p:spPr bwMode="auto">
          <a:xfrm>
            <a:off x="1371600" y="4572000"/>
            <a:ext cx="990600" cy="0"/>
          </a:xfrm>
          <a:prstGeom prst="line">
            <a:avLst/>
          </a:prstGeom>
          <a:noFill/>
          <a:ln w="57150">
            <a:solidFill>
              <a:srgbClr val="FF0000"/>
            </a:solidFill>
            <a:round/>
            <a:headEnd/>
            <a:tailEnd/>
          </a:ln>
          <a:effectLst>
            <a:outerShdw dist="35921" dir="2700000" algn="ctr" rotWithShape="0">
              <a:srgbClr val="000000"/>
            </a:outerShdw>
          </a:effectLst>
        </p:spPr>
        <p:txBody>
          <a:bodyPr/>
          <a:lstStyle/>
          <a:p>
            <a:pPr>
              <a:defRPr/>
            </a:pPr>
            <a:endParaRPr lang="en-US"/>
          </a:p>
        </p:txBody>
      </p:sp>
      <p:sp>
        <p:nvSpPr>
          <p:cNvPr id="37898" name="Line 10"/>
          <p:cNvSpPr>
            <a:spLocks noChangeShapeType="1"/>
          </p:cNvSpPr>
          <p:nvPr/>
        </p:nvSpPr>
        <p:spPr bwMode="auto">
          <a:xfrm flipV="1">
            <a:off x="2209800" y="3657600"/>
            <a:ext cx="1524000" cy="609600"/>
          </a:xfrm>
          <a:prstGeom prst="line">
            <a:avLst/>
          </a:prstGeom>
          <a:noFill/>
          <a:ln w="76200">
            <a:solidFill>
              <a:schemeClr val="accent1"/>
            </a:solidFill>
            <a:round/>
            <a:headEnd/>
            <a:tailEnd type="triangle" w="med" len="med"/>
          </a:ln>
        </p:spPr>
        <p:txBody>
          <a:bodyPr/>
          <a:lstStyle/>
          <a:p>
            <a:endParaRPr lang="en-US"/>
          </a:p>
        </p:txBody>
      </p:sp>
      <p:sp>
        <p:nvSpPr>
          <p:cNvPr id="37893" name="Oval 5"/>
          <p:cNvSpPr>
            <a:spLocks noChangeArrowheads="1"/>
          </p:cNvSpPr>
          <p:nvPr/>
        </p:nvSpPr>
        <p:spPr bwMode="auto">
          <a:xfrm>
            <a:off x="1143000" y="4114800"/>
            <a:ext cx="1600200" cy="793750"/>
          </a:xfrm>
          <a:prstGeom prst="ellipse">
            <a:avLst/>
          </a:prstGeom>
          <a:solidFill>
            <a:schemeClr val="accent1"/>
          </a:solidFill>
          <a:ln w="9525">
            <a:noFill/>
            <a:round/>
            <a:headEnd/>
            <a:tailEnd/>
          </a:ln>
          <a:effectLst>
            <a:outerShdw dist="35921" dir="2700000" algn="ctr" rotWithShape="0">
              <a:srgbClr val="000000"/>
            </a:outerShdw>
          </a:effectLst>
        </p:spPr>
        <p:txBody>
          <a:bodyPr anchor="ctr" anchorCtr="1"/>
          <a:lstStyle/>
          <a:p>
            <a:pPr algn="ctr">
              <a:spcBef>
                <a:spcPct val="50000"/>
              </a:spcBef>
              <a:defRPr/>
            </a:pPr>
            <a:r>
              <a:rPr lang="en-US" sz="3200" dirty="0">
                <a:effectLst>
                  <a:outerShdw blurRad="38100" dist="38100" dir="2700000" algn="tl">
                    <a:srgbClr val="000000">
                      <a:alpha val="43137"/>
                    </a:srgbClr>
                  </a:outerShdw>
                </a:effectLst>
                <a:latin typeface="Arial" pitchFamily="34" charset="0"/>
              </a:rPr>
              <a:t>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1+#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7894"/>
                                        </p:tgtEl>
                                        <p:attrNameLst>
                                          <p:attrName>style.visibility</p:attrName>
                                        </p:attrNameLst>
                                      </p:cBhvr>
                                      <p:to>
                                        <p:strVal val="visible"/>
                                      </p:to>
                                    </p:set>
                                    <p:anim calcmode="lin" valueType="num">
                                      <p:cBhvr additive="base">
                                        <p:cTn id="12" dur="500" fill="hold"/>
                                        <p:tgtEl>
                                          <p:spTgt spid="37894"/>
                                        </p:tgtEl>
                                        <p:attrNameLst>
                                          <p:attrName>ppt_x</p:attrName>
                                        </p:attrNameLst>
                                      </p:cBhvr>
                                      <p:tavLst>
                                        <p:tav tm="0">
                                          <p:val>
                                            <p:strVal val="1+#ppt_w/2"/>
                                          </p:val>
                                        </p:tav>
                                        <p:tav tm="100000">
                                          <p:val>
                                            <p:strVal val="#ppt_x"/>
                                          </p:val>
                                        </p:tav>
                                      </p:tavLst>
                                    </p:anim>
                                    <p:anim calcmode="lin" valueType="num">
                                      <p:cBhvr additive="base">
                                        <p:cTn id="13" dur="500" fill="hold"/>
                                        <p:tgtEl>
                                          <p:spTgt spid="3789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7891"/>
                                        </p:tgtEl>
                                        <p:attrNameLst>
                                          <p:attrName>style.visibility</p:attrName>
                                        </p:attrNameLst>
                                      </p:cBhvr>
                                      <p:to>
                                        <p:strVal val="visible"/>
                                      </p:to>
                                    </p:set>
                                    <p:animEffect transition="in" filter="dissolve">
                                      <p:cBhvr>
                                        <p:cTn id="18" dur="500"/>
                                        <p:tgtEl>
                                          <p:spTgt spid="3789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7892"/>
                                        </p:tgtEl>
                                        <p:attrNameLst>
                                          <p:attrName>style.visibility</p:attrName>
                                        </p:attrNameLst>
                                      </p:cBhvr>
                                      <p:to>
                                        <p:strVal val="visible"/>
                                      </p:to>
                                    </p:set>
                                    <p:animEffect transition="in" filter="dissolve">
                                      <p:cBhvr>
                                        <p:cTn id="23" dur="500"/>
                                        <p:tgtEl>
                                          <p:spTgt spid="37892"/>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499"/>
                                          </p:stCondLst>
                                        </p:cTn>
                                        <p:tgtEl>
                                          <p:spTgt spid="37895"/>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3" name="laser.wav" builtIn="1"/>
                                        </p:tgtEl>
                                      </p:cMediaNode>
                                    </p:audio>
                                  </p:sub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7893"/>
                                        </p:tgtEl>
                                        <p:attrNameLst>
                                          <p:attrName>style.visibility</p:attrName>
                                        </p:attrNameLst>
                                      </p:cBhvr>
                                      <p:to>
                                        <p:strVal val="visible"/>
                                      </p:to>
                                    </p:set>
                                    <p:animEffect transition="in" filter="dissolve">
                                      <p:cBhvr>
                                        <p:cTn id="31" dur="500"/>
                                        <p:tgtEl>
                                          <p:spTgt spid="37893"/>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378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autoUpdateAnimBg="0"/>
      <p:bldP spid="37891" grpId="0" animBg="1" autoUpdateAnimBg="0"/>
      <p:bldP spid="37892" grpId="0" animBg="1" autoUpdateAnimBg="0"/>
      <p:bldP spid="37894" grpId="0" autoUpdateAnimBg="0"/>
      <p:bldP spid="37898" grpId="0" animBg="1"/>
      <p:bldP spid="37893"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685800"/>
            <a:ext cx="7772400" cy="3200400"/>
          </a:xfrm>
          <a:solidFill>
            <a:schemeClr val="hlink"/>
          </a:solidFill>
          <a:effectLst/>
        </p:spPr>
        <p:txBody>
          <a:bodyPr/>
          <a:lstStyle/>
          <a:p>
            <a:pPr marL="803275" indent="-803275" algn="l" eaLnBrk="1" hangingPunct="1">
              <a:buSzPct val="135000"/>
              <a:buFontTx/>
              <a:buAutoNum type="arabicPeriod" startAt="2"/>
              <a:defRPr/>
            </a:pPr>
            <a:r>
              <a:rPr lang="en-US" sz="3600" dirty="0" smtClean="0">
                <a:latin typeface="Arial" pitchFamily="34" charset="0"/>
              </a:rPr>
              <a:t>Each of those worried students is wondering how to cheat effectively  on  their  pronoun agreement quiz.</a:t>
            </a:r>
          </a:p>
        </p:txBody>
      </p:sp>
      <p:sp>
        <p:nvSpPr>
          <p:cNvPr id="38915" name="Oval 3"/>
          <p:cNvSpPr>
            <a:spLocks noChangeArrowheads="1"/>
          </p:cNvSpPr>
          <p:nvPr/>
        </p:nvSpPr>
        <p:spPr bwMode="auto">
          <a:xfrm>
            <a:off x="4283075" y="2133600"/>
            <a:ext cx="1736725" cy="909638"/>
          </a:xfrm>
          <a:prstGeom prst="ellipse">
            <a:avLst/>
          </a:prstGeom>
          <a:solidFill>
            <a:schemeClr val="accent2"/>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dirty="0">
                <a:effectLst>
                  <a:outerShdw blurRad="38100" dist="38100" dir="2700000" algn="tl">
                    <a:srgbClr val="000000">
                      <a:alpha val="43137"/>
                    </a:srgbClr>
                  </a:outerShdw>
                </a:effectLst>
                <a:latin typeface="Arial" pitchFamily="34" charset="0"/>
              </a:rPr>
              <a:t>their</a:t>
            </a:r>
          </a:p>
        </p:txBody>
      </p:sp>
      <p:sp>
        <p:nvSpPr>
          <p:cNvPr id="38919" name="Line 7"/>
          <p:cNvSpPr>
            <a:spLocks noChangeShapeType="1"/>
          </p:cNvSpPr>
          <p:nvPr/>
        </p:nvSpPr>
        <p:spPr bwMode="auto">
          <a:xfrm>
            <a:off x="4572000" y="2590800"/>
            <a:ext cx="1219200" cy="0"/>
          </a:xfrm>
          <a:prstGeom prst="line">
            <a:avLst/>
          </a:prstGeom>
          <a:noFill/>
          <a:ln w="57150">
            <a:solidFill>
              <a:srgbClr val="FF0000"/>
            </a:solidFill>
            <a:round/>
            <a:headEnd/>
            <a:tailEnd/>
          </a:ln>
          <a:effectLst>
            <a:outerShdw dist="35921" dir="2700000" algn="ctr" rotWithShape="0">
              <a:srgbClr val="000000"/>
            </a:outerShdw>
          </a:effectLst>
        </p:spPr>
        <p:txBody>
          <a:bodyPr/>
          <a:lstStyle/>
          <a:p>
            <a:pPr>
              <a:defRPr/>
            </a:pPr>
            <a:endParaRPr lang="en-US"/>
          </a:p>
        </p:txBody>
      </p:sp>
      <p:sp>
        <p:nvSpPr>
          <p:cNvPr id="38917" name="Text Box 5"/>
          <p:cNvSpPr txBox="1">
            <a:spLocks noChangeArrowheads="1"/>
          </p:cNvSpPr>
          <p:nvPr/>
        </p:nvSpPr>
        <p:spPr bwMode="auto">
          <a:xfrm>
            <a:off x="762000" y="4114800"/>
            <a:ext cx="7620000" cy="2062163"/>
          </a:xfrm>
          <a:prstGeom prst="rect">
            <a:avLst/>
          </a:prstGeom>
          <a:noFill/>
          <a:ln w="9525">
            <a:noFill/>
            <a:miter lim="800000"/>
            <a:headEnd/>
            <a:tailEnd/>
          </a:ln>
          <a:effectLst/>
        </p:spPr>
        <p:txBody>
          <a:bodyPr>
            <a:spAutoFit/>
          </a:bodyPr>
          <a:lstStyle/>
          <a:p>
            <a:pPr>
              <a:spcBef>
                <a:spcPct val="50000"/>
              </a:spcBef>
              <a:defRPr/>
            </a:pPr>
            <a:r>
              <a:rPr lang="en-US" sz="3200" u="sng" dirty="0">
                <a:solidFill>
                  <a:schemeClr val="tx2"/>
                </a:solidFill>
                <a:effectLst>
                  <a:outerShdw blurRad="38100" dist="38100" dir="2700000" algn="tl">
                    <a:srgbClr val="000000">
                      <a:alpha val="43137"/>
                    </a:srgbClr>
                  </a:outerShdw>
                </a:effectLst>
                <a:latin typeface="Arial Black" pitchFamily="34" charset="0"/>
              </a:rPr>
              <a:t>Or try this:</a:t>
            </a:r>
            <a:r>
              <a:rPr lang="en-US" sz="3200" dirty="0">
                <a:solidFill>
                  <a:schemeClr val="accent2"/>
                </a:solidFill>
                <a:effectLst>
                  <a:outerShdw blurRad="38100" dist="38100" dir="2700000" algn="tl">
                    <a:srgbClr val="000000">
                      <a:alpha val="43137"/>
                    </a:srgbClr>
                  </a:outerShdw>
                </a:effectLst>
                <a:latin typeface="Arial Black" pitchFamily="34" charset="0"/>
              </a:rPr>
              <a:t> </a:t>
            </a:r>
            <a:r>
              <a:rPr lang="en-US" sz="3200" i="1" dirty="0">
                <a:solidFill>
                  <a:schemeClr val="accent2"/>
                </a:solidFill>
                <a:effectLst>
                  <a:outerShdw blurRad="38100" dist="38100" dir="2700000" algn="tl">
                    <a:srgbClr val="000000">
                      <a:alpha val="43137"/>
                    </a:srgbClr>
                  </a:outerShdw>
                </a:effectLst>
                <a:latin typeface="Arial Black" pitchFamily="34" charset="0"/>
              </a:rPr>
              <a:t>Those worried students</a:t>
            </a:r>
            <a:r>
              <a:rPr lang="en-US" sz="3200" dirty="0">
                <a:effectLst>
                  <a:outerShdw blurRad="38100" dist="38100" dir="2700000" algn="tl">
                    <a:srgbClr val="000000">
                      <a:alpha val="43137"/>
                    </a:srgbClr>
                  </a:outerShdw>
                </a:effectLst>
                <a:latin typeface="Arial" pitchFamily="34" charset="0"/>
              </a:rPr>
              <a:t> are wondering how to cheat effectively on </a:t>
            </a:r>
            <a:r>
              <a:rPr lang="en-US" sz="3200" i="1" dirty="0">
                <a:solidFill>
                  <a:schemeClr val="accent2"/>
                </a:solidFill>
                <a:effectLst>
                  <a:outerShdw blurRad="38100" dist="38100" dir="2700000" algn="tl">
                    <a:srgbClr val="000000">
                      <a:alpha val="43137"/>
                    </a:srgbClr>
                  </a:outerShdw>
                </a:effectLst>
                <a:latin typeface="Arial Black" pitchFamily="34" charset="0"/>
              </a:rPr>
              <a:t>their</a:t>
            </a:r>
            <a:r>
              <a:rPr lang="en-US" sz="3200" dirty="0">
                <a:effectLst>
                  <a:outerShdw blurRad="38100" dist="38100" dir="2700000" algn="tl">
                    <a:srgbClr val="000000">
                      <a:alpha val="43137"/>
                    </a:srgbClr>
                  </a:outerShdw>
                </a:effectLst>
                <a:latin typeface="Arial" pitchFamily="34" charset="0"/>
              </a:rPr>
              <a:t> pronoun agreement quiz.</a:t>
            </a:r>
          </a:p>
        </p:txBody>
      </p:sp>
      <p:sp>
        <p:nvSpPr>
          <p:cNvPr id="38916" name="Oval 4"/>
          <p:cNvSpPr>
            <a:spLocks noChangeArrowheads="1"/>
          </p:cNvSpPr>
          <p:nvPr/>
        </p:nvSpPr>
        <p:spPr bwMode="auto">
          <a:xfrm>
            <a:off x="4267200" y="2133600"/>
            <a:ext cx="1828800" cy="909638"/>
          </a:xfrm>
          <a:prstGeom prst="ellipse">
            <a:avLst/>
          </a:prstGeom>
          <a:solidFill>
            <a:schemeClr val="accent1"/>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a:effectLst>
                  <a:outerShdw blurRad="38100" dist="38100" dir="2700000" algn="tl">
                    <a:srgbClr val="000000">
                      <a:alpha val="43137"/>
                    </a:srgbClr>
                  </a:outerShdw>
                </a:effectLst>
                <a:latin typeface="Arial" pitchFamily="34" charset="0"/>
              </a:rPr>
              <a:t>his</a:t>
            </a:r>
          </a:p>
        </p:txBody>
      </p:sp>
      <p:sp>
        <p:nvSpPr>
          <p:cNvPr id="38920" name="Line 8"/>
          <p:cNvSpPr>
            <a:spLocks noChangeShapeType="1"/>
          </p:cNvSpPr>
          <p:nvPr/>
        </p:nvSpPr>
        <p:spPr bwMode="auto">
          <a:xfrm flipH="1" flipV="1">
            <a:off x="2590800" y="1676400"/>
            <a:ext cx="1828800" cy="762000"/>
          </a:xfrm>
          <a:prstGeom prst="line">
            <a:avLst/>
          </a:prstGeom>
          <a:noFill/>
          <a:ln w="76200">
            <a:solidFill>
              <a:schemeClr val="accent1"/>
            </a:solidFill>
            <a:round/>
            <a:headEnd/>
            <a:tailEnd type="triangle" w="med" len="med"/>
          </a:ln>
        </p:spPr>
        <p:txBody>
          <a:bodyPr/>
          <a:lstStyle/>
          <a:p>
            <a:endParaRPr lang="en-US"/>
          </a:p>
        </p:txBody>
      </p:sp>
      <p:sp>
        <p:nvSpPr>
          <p:cNvPr id="38918" name="Oval 6"/>
          <p:cNvSpPr>
            <a:spLocks noChangeArrowheads="1"/>
          </p:cNvSpPr>
          <p:nvPr/>
        </p:nvSpPr>
        <p:spPr bwMode="auto">
          <a:xfrm>
            <a:off x="4267200" y="2133600"/>
            <a:ext cx="1828800" cy="909638"/>
          </a:xfrm>
          <a:prstGeom prst="ellipse">
            <a:avLst/>
          </a:prstGeom>
          <a:solidFill>
            <a:schemeClr val="accent1"/>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dirty="0">
                <a:effectLst>
                  <a:outerShdw blurRad="38100" dist="38100" dir="2700000" algn="tl">
                    <a:srgbClr val="000000">
                      <a:alpha val="43137"/>
                    </a:srgbClr>
                  </a:outerShdw>
                </a:effectLst>
                <a:latin typeface="Arial" pitchFamily="34" charset="0"/>
              </a:rPr>
              <a: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5"/>
                                        </p:tgtEl>
                                        <p:attrNameLst>
                                          <p:attrName>style.visibility</p:attrName>
                                        </p:attrNameLst>
                                      </p:cBhvr>
                                      <p:to>
                                        <p:strVal val="visible"/>
                                      </p:to>
                                    </p:set>
                                    <p:animEffect transition="in" filter="dissolve">
                                      <p:cBhvr>
                                        <p:cTn id="12" dur="500"/>
                                        <p:tgtEl>
                                          <p:spTgt spid="38915"/>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38919"/>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3" name="laser.wav" builtIn="1"/>
                                        </p:tgtEl>
                                      </p:cMediaNode>
                                    </p:audio>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8916"/>
                                        </p:tgtEl>
                                        <p:attrNameLst>
                                          <p:attrName>style.visibility</p:attrName>
                                        </p:attrNameLst>
                                      </p:cBhvr>
                                      <p:to>
                                        <p:strVal val="visible"/>
                                      </p:to>
                                    </p:set>
                                    <p:animEffect transition="in" filter="dissolve">
                                      <p:cBhvr>
                                        <p:cTn id="20" dur="500"/>
                                        <p:tgtEl>
                                          <p:spTgt spid="3891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8918"/>
                                        </p:tgtEl>
                                        <p:attrNameLst>
                                          <p:attrName>style.visibility</p:attrName>
                                        </p:attrNameLst>
                                      </p:cBhvr>
                                      <p:to>
                                        <p:strVal val="visible"/>
                                      </p:to>
                                    </p:set>
                                    <p:animEffect transition="in" filter="dissolve">
                                      <p:cBhvr>
                                        <p:cTn id="25" dur="500"/>
                                        <p:tgtEl>
                                          <p:spTgt spid="38918"/>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38920"/>
                                        </p:tgtEl>
                                        <p:attrNameLst>
                                          <p:attrName>style.visibility</p:attrName>
                                        </p:attrNameLst>
                                      </p:cBhvr>
                                      <p:to>
                                        <p:strVal val="visible"/>
                                      </p:to>
                                    </p:set>
                                  </p:childTnLst>
                                </p:cTn>
                              </p:par>
                            </p:childTnLst>
                          </p:cTn>
                        </p:par>
                        <p:par>
                          <p:cTn id="29" fill="hold">
                            <p:stCondLst>
                              <p:cond delay="500"/>
                            </p:stCondLst>
                            <p:childTnLst>
                              <p:par>
                                <p:cTn id="30" presetID="9" presetClass="entr" presetSubtype="0" fill="hold" grpId="0" nodeType="afterEffect">
                                  <p:stCondLst>
                                    <p:cond delay="0"/>
                                  </p:stCondLst>
                                  <p:iterate type="wd">
                                    <p:tmPct val="50000"/>
                                  </p:iterate>
                                  <p:childTnLst>
                                    <p:set>
                                      <p:cBhvr>
                                        <p:cTn id="31" dur="1" fill="hold">
                                          <p:stCondLst>
                                            <p:cond delay="0"/>
                                          </p:stCondLst>
                                        </p:cTn>
                                        <p:tgtEl>
                                          <p:spTgt spid="38917"/>
                                        </p:tgtEl>
                                        <p:attrNameLst>
                                          <p:attrName>style.visibility</p:attrName>
                                        </p:attrNameLst>
                                      </p:cBhvr>
                                      <p:to>
                                        <p:strVal val="visible"/>
                                      </p:to>
                                    </p:set>
                                    <p:animEffect transition="in" filter="dissolve">
                                      <p:cBhvr>
                                        <p:cTn id="32"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autoUpdateAnimBg="0"/>
      <p:bldP spid="38915" grpId="0" animBg="1" autoUpdateAnimBg="0"/>
      <p:bldP spid="38917" grpId="0"/>
      <p:bldP spid="38916" grpId="0" animBg="1" autoUpdateAnimBg="0"/>
      <p:bldP spid="38920" grpId="0" animBg="1"/>
      <p:bldP spid="38918"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1447800"/>
            <a:ext cx="7772400" cy="4038600"/>
          </a:xfrm>
          <a:solidFill>
            <a:schemeClr val="hlink"/>
          </a:solidFill>
        </p:spPr>
        <p:txBody>
          <a:bodyPr/>
          <a:lstStyle/>
          <a:p>
            <a:pPr marL="803275" indent="-803275" algn="l" eaLnBrk="1" hangingPunct="1">
              <a:buSzPct val="135000"/>
              <a:buFontTx/>
              <a:buAutoNum type="arabicPeriod" startAt="3"/>
              <a:tabLst>
                <a:tab pos="803275" algn="l"/>
              </a:tabLst>
              <a:defRPr/>
            </a:pPr>
            <a:r>
              <a:rPr lang="en-US" sz="4000" smtClean="0">
                <a:latin typeface="Arial" pitchFamily="34" charset="0"/>
              </a:rPr>
              <a:t>Both Mrs. Williams and her students are happy to hear that they  can  order  squid  eyeball stew for  their  lunch.</a:t>
            </a:r>
          </a:p>
        </p:txBody>
      </p:sp>
      <p:sp>
        <p:nvSpPr>
          <p:cNvPr id="39939" name="Text Box 3"/>
          <p:cNvSpPr txBox="1">
            <a:spLocks noChangeArrowheads="1"/>
          </p:cNvSpPr>
          <p:nvPr/>
        </p:nvSpPr>
        <p:spPr bwMode="auto">
          <a:xfrm>
            <a:off x="266700" y="2316163"/>
            <a:ext cx="8610600" cy="2225675"/>
          </a:xfrm>
          <a:prstGeom prst="rect">
            <a:avLst/>
          </a:prstGeom>
          <a:noFill/>
          <a:ln w="9525">
            <a:noFill/>
            <a:miter lim="800000"/>
            <a:headEnd/>
            <a:tailEnd/>
          </a:ln>
          <a:effectLst/>
        </p:spPr>
        <p:txBody>
          <a:bodyPr>
            <a:spAutoFit/>
          </a:bodyPr>
          <a:lstStyle/>
          <a:p>
            <a:pPr algn="ctr">
              <a:spcBef>
                <a:spcPct val="50000"/>
              </a:spcBef>
              <a:defRPr/>
            </a:pPr>
            <a:r>
              <a:rPr lang="en-US" sz="14000">
                <a:solidFill>
                  <a:schemeClr val="accent2"/>
                </a:solidFill>
                <a:effectLst>
                  <a:outerShdw blurRad="38100" dist="38100" dir="2700000" algn="tl">
                    <a:srgbClr val="000000"/>
                  </a:outerShdw>
                </a:effectLst>
                <a:latin typeface="Arial Black" pitchFamily="34" charset="0"/>
              </a:rPr>
              <a:t>Correct!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39939"/>
                                        </p:tgtEl>
                                        <p:attrNameLst>
                                          <p:attrName>style.visibility</p:attrName>
                                        </p:attrNameLst>
                                      </p:cBhvr>
                                      <p:to>
                                        <p:strVal val="visible"/>
                                      </p:to>
                                    </p:set>
                                    <p:anim calcmode="lin" valueType="num">
                                      <p:cBhvr>
                                        <p:cTn id="12" dur="1000" fill="hold"/>
                                        <p:tgtEl>
                                          <p:spTgt spid="39939"/>
                                        </p:tgtEl>
                                        <p:attrNameLst>
                                          <p:attrName>ppt_w</p:attrName>
                                        </p:attrNameLst>
                                      </p:cBhvr>
                                      <p:tavLst>
                                        <p:tav tm="0">
                                          <p:val>
                                            <p:fltVal val="0"/>
                                          </p:val>
                                        </p:tav>
                                        <p:tav tm="100000">
                                          <p:val>
                                            <p:strVal val="#ppt_w"/>
                                          </p:val>
                                        </p:tav>
                                      </p:tavLst>
                                    </p:anim>
                                    <p:anim calcmode="lin" valueType="num">
                                      <p:cBhvr>
                                        <p:cTn id="13" dur="1000" fill="hold"/>
                                        <p:tgtEl>
                                          <p:spTgt spid="39939"/>
                                        </p:tgtEl>
                                        <p:attrNameLst>
                                          <p:attrName>ppt_h</p:attrName>
                                        </p:attrNameLst>
                                      </p:cBhvr>
                                      <p:tavLst>
                                        <p:tav tm="0">
                                          <p:val>
                                            <p:fltVal val="0"/>
                                          </p:val>
                                        </p:tav>
                                        <p:tav tm="100000">
                                          <p:val>
                                            <p:strVal val="#ppt_h"/>
                                          </p:val>
                                        </p:tav>
                                      </p:tavLst>
                                    </p:anim>
                                    <p:anim calcmode="lin" valueType="num">
                                      <p:cBhvr>
                                        <p:cTn id="14" dur="1000" fill="hold"/>
                                        <p:tgtEl>
                                          <p:spTgt spid="39939"/>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9939"/>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0"/>
                                            </p:cond>
                                          </p:stCondLst>
                                          <p:endCondLst>
                                            <p:cond evt="onStopAudio" delay="0">
                                              <p:tgtEl>
                                                <p:sldTgt/>
                                              </p:tgtEl>
                                            </p:cond>
                                          </p:endCondLst>
                                        </p:cTn>
                                        <p:tgtEl>
                                          <p:sndTgt r:embed="rId3"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autoUpdateAnimBg="0"/>
      <p:bldP spid="3993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685800"/>
            <a:ext cx="7924800" cy="2971800"/>
          </a:xfrm>
          <a:solidFill>
            <a:schemeClr val="hlink"/>
          </a:solidFill>
        </p:spPr>
        <p:txBody>
          <a:bodyPr/>
          <a:lstStyle/>
          <a:p>
            <a:pPr marL="803275" indent="-803275" algn="l" eaLnBrk="1" hangingPunct="1">
              <a:buSzPct val="135000"/>
              <a:buFontTx/>
              <a:buAutoNum type="arabicPeriod" startAt="4"/>
              <a:defRPr/>
            </a:pPr>
            <a:r>
              <a:rPr lang="en-US" sz="3600" smtClean="0">
                <a:latin typeface="Arial" pitchFamily="34" charset="0"/>
              </a:rPr>
              <a:t>Not only my two dogs but also Buster the cat loves to eat pepperoni that I pull off my pizza to give  to  them. </a:t>
            </a:r>
          </a:p>
        </p:txBody>
      </p:sp>
      <p:sp>
        <p:nvSpPr>
          <p:cNvPr id="40963" name="Oval 3"/>
          <p:cNvSpPr>
            <a:spLocks noChangeArrowheads="1"/>
          </p:cNvSpPr>
          <p:nvPr/>
        </p:nvSpPr>
        <p:spPr bwMode="auto">
          <a:xfrm>
            <a:off x="3429000" y="2559050"/>
            <a:ext cx="1863725" cy="869950"/>
          </a:xfrm>
          <a:prstGeom prst="ellipse">
            <a:avLst/>
          </a:prstGeom>
          <a:solidFill>
            <a:schemeClr val="accent2"/>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a:effectLst>
                  <a:outerShdw blurRad="38100" dist="38100" dir="2700000" algn="tl">
                    <a:srgbClr val="000000"/>
                  </a:outerShdw>
                </a:effectLst>
                <a:latin typeface="Arial" pitchFamily="34" charset="0"/>
              </a:rPr>
              <a:t>them.</a:t>
            </a:r>
          </a:p>
        </p:txBody>
      </p:sp>
      <p:sp>
        <p:nvSpPr>
          <p:cNvPr id="40965" name="Text Box 5"/>
          <p:cNvSpPr txBox="1">
            <a:spLocks noChangeArrowheads="1"/>
          </p:cNvSpPr>
          <p:nvPr/>
        </p:nvSpPr>
        <p:spPr bwMode="auto">
          <a:xfrm>
            <a:off x="609600" y="3944938"/>
            <a:ext cx="8001000" cy="2227262"/>
          </a:xfrm>
          <a:prstGeom prst="rect">
            <a:avLst/>
          </a:prstGeom>
          <a:noFill/>
          <a:ln w="9525">
            <a:noFill/>
            <a:miter lim="800000"/>
            <a:headEnd/>
            <a:tailEnd/>
          </a:ln>
          <a:effectLst/>
        </p:spPr>
        <p:txBody>
          <a:bodyPr>
            <a:spAutoFit/>
          </a:bodyPr>
          <a:lstStyle/>
          <a:p>
            <a:pPr>
              <a:spcBef>
                <a:spcPct val="50000"/>
              </a:spcBef>
              <a:defRPr/>
            </a:pPr>
            <a:r>
              <a:rPr lang="en-US" sz="2800" u="sng" dirty="0">
                <a:solidFill>
                  <a:schemeClr val="tx2"/>
                </a:solidFill>
                <a:effectLst>
                  <a:outerShdw blurRad="38100" dist="38100" dir="2700000" algn="tl">
                    <a:srgbClr val="000000">
                      <a:alpha val="43137"/>
                    </a:srgbClr>
                  </a:outerShdw>
                </a:effectLst>
                <a:latin typeface="Arial Black" pitchFamily="34" charset="0"/>
              </a:rPr>
              <a:t>Remember that only the </a:t>
            </a:r>
            <a:r>
              <a:rPr lang="en-US" sz="2800" i="1" u="sng" dirty="0">
                <a:solidFill>
                  <a:schemeClr val="tx2"/>
                </a:solidFill>
                <a:effectLst>
                  <a:outerShdw blurRad="38100" dist="38100" dir="2700000" algn="tl">
                    <a:srgbClr val="000000">
                      <a:alpha val="43137"/>
                    </a:srgbClr>
                  </a:outerShdw>
                </a:effectLst>
                <a:latin typeface="Arial Black" pitchFamily="34" charset="0"/>
              </a:rPr>
              <a:t>closer</a:t>
            </a:r>
            <a:r>
              <a:rPr lang="en-US" sz="2800" u="sng" dirty="0">
                <a:solidFill>
                  <a:schemeClr val="tx2"/>
                </a:solidFill>
                <a:effectLst>
                  <a:outerShdw blurRad="38100" dist="38100" dir="2700000" algn="tl">
                    <a:srgbClr val="000000">
                      <a:alpha val="43137"/>
                    </a:srgbClr>
                  </a:outerShdw>
                </a:effectLst>
                <a:latin typeface="Arial Black" pitchFamily="34" charset="0"/>
              </a:rPr>
              <a:t> of the two antecedents counts:</a:t>
            </a:r>
            <a:r>
              <a:rPr lang="en-US" sz="2800" dirty="0">
                <a:solidFill>
                  <a:schemeClr val="tx2"/>
                </a:solidFill>
                <a:effectLst>
                  <a:outerShdw blurRad="38100" dist="38100" dir="2700000" algn="tl">
                    <a:srgbClr val="000000">
                      <a:alpha val="43137"/>
                    </a:srgbClr>
                  </a:outerShdw>
                </a:effectLst>
                <a:latin typeface="Arial" pitchFamily="34" charset="0"/>
              </a:rPr>
              <a:t> </a:t>
            </a:r>
            <a:r>
              <a:rPr lang="en-US" sz="2800" dirty="0">
                <a:solidFill>
                  <a:schemeClr val="hlink"/>
                </a:solidFill>
                <a:effectLst>
                  <a:outerShdw blurRad="38100" dist="38100" dir="2700000" algn="tl">
                    <a:srgbClr val="000000">
                      <a:alpha val="43137"/>
                    </a:srgbClr>
                  </a:outerShdw>
                </a:effectLst>
                <a:latin typeface="Arial Black" pitchFamily="34" charset="0"/>
              </a:rPr>
              <a:t>Not only</a:t>
            </a:r>
            <a:r>
              <a:rPr lang="en-US" sz="2800" dirty="0">
                <a:solidFill>
                  <a:schemeClr val="tx2"/>
                </a:solidFill>
                <a:effectLst>
                  <a:outerShdw blurRad="38100" dist="38100" dir="2700000" algn="tl">
                    <a:srgbClr val="000000">
                      <a:alpha val="43137"/>
                    </a:srgbClr>
                  </a:outerShdw>
                </a:effectLst>
                <a:latin typeface="Arial" pitchFamily="34" charset="0"/>
              </a:rPr>
              <a:t> </a:t>
            </a:r>
            <a:r>
              <a:rPr lang="en-US" sz="2800" dirty="0">
                <a:solidFill>
                  <a:schemeClr val="accent2"/>
                </a:solidFill>
                <a:effectLst>
                  <a:outerShdw blurRad="38100" dist="38100" dir="2700000" algn="tl">
                    <a:srgbClr val="000000">
                      <a:alpha val="43137"/>
                    </a:srgbClr>
                  </a:outerShdw>
                </a:effectLst>
                <a:latin typeface="Arial Black" pitchFamily="34" charset="0"/>
              </a:rPr>
              <a:t>Buster the cat</a:t>
            </a:r>
            <a:r>
              <a:rPr lang="en-US" sz="2800" dirty="0">
                <a:solidFill>
                  <a:schemeClr val="tx2"/>
                </a:solidFill>
                <a:effectLst>
                  <a:outerShdw blurRad="38100" dist="38100" dir="2700000" algn="tl">
                    <a:srgbClr val="000000">
                      <a:alpha val="43137"/>
                    </a:srgbClr>
                  </a:outerShdw>
                </a:effectLst>
                <a:latin typeface="Arial" pitchFamily="34" charset="0"/>
              </a:rPr>
              <a:t> </a:t>
            </a:r>
            <a:r>
              <a:rPr lang="en-US" sz="2800" dirty="0">
                <a:solidFill>
                  <a:schemeClr val="hlink"/>
                </a:solidFill>
                <a:effectLst>
                  <a:outerShdw blurRad="38100" dist="38100" dir="2700000" algn="tl">
                    <a:srgbClr val="000000">
                      <a:alpha val="43137"/>
                    </a:srgbClr>
                  </a:outerShdw>
                </a:effectLst>
                <a:latin typeface="Arial Black" pitchFamily="34" charset="0"/>
              </a:rPr>
              <a:t>but also</a:t>
            </a:r>
            <a:r>
              <a:rPr lang="en-US" sz="2800" dirty="0">
                <a:solidFill>
                  <a:schemeClr val="tx2"/>
                </a:solidFill>
                <a:effectLst>
                  <a:outerShdw blurRad="38100" dist="38100" dir="2700000" algn="tl">
                    <a:srgbClr val="000000">
                      <a:alpha val="43137"/>
                    </a:srgbClr>
                  </a:outerShdw>
                </a:effectLst>
                <a:latin typeface="Arial" pitchFamily="34" charset="0"/>
              </a:rPr>
              <a:t> </a:t>
            </a:r>
            <a:r>
              <a:rPr lang="en-US" sz="2800" dirty="0">
                <a:solidFill>
                  <a:schemeClr val="accent2"/>
                </a:solidFill>
                <a:effectLst>
                  <a:outerShdw blurRad="38100" dist="38100" dir="2700000" algn="tl">
                    <a:srgbClr val="000000">
                      <a:alpha val="43137"/>
                    </a:srgbClr>
                  </a:outerShdw>
                </a:effectLst>
                <a:latin typeface="Arial Black" pitchFamily="34" charset="0"/>
              </a:rPr>
              <a:t>my two dogs</a:t>
            </a:r>
            <a:r>
              <a:rPr lang="en-US" sz="2800" dirty="0">
                <a:solidFill>
                  <a:schemeClr val="tx2"/>
                </a:solidFill>
                <a:effectLst>
                  <a:outerShdw blurRad="38100" dist="38100" dir="2700000" algn="tl">
                    <a:srgbClr val="000000">
                      <a:alpha val="43137"/>
                    </a:srgbClr>
                  </a:outerShdw>
                </a:effectLst>
                <a:latin typeface="Arial" pitchFamily="34" charset="0"/>
              </a:rPr>
              <a:t> love to eat pepperoni that I pull off my pizza to give to </a:t>
            </a:r>
            <a:r>
              <a:rPr lang="en-US" sz="2800" i="1" dirty="0">
                <a:solidFill>
                  <a:schemeClr val="accent2"/>
                </a:solidFill>
                <a:effectLst>
                  <a:outerShdw blurRad="38100" dist="38100" dir="2700000" algn="tl">
                    <a:srgbClr val="000000">
                      <a:alpha val="43137"/>
                    </a:srgbClr>
                  </a:outerShdw>
                </a:effectLst>
                <a:latin typeface="Arial Black" pitchFamily="34" charset="0"/>
              </a:rPr>
              <a:t>them</a:t>
            </a:r>
            <a:r>
              <a:rPr lang="en-US" sz="2800" dirty="0">
                <a:solidFill>
                  <a:schemeClr val="tx2"/>
                </a:solidFill>
                <a:effectLst>
                  <a:outerShdw blurRad="38100" dist="38100" dir="2700000" algn="tl">
                    <a:srgbClr val="000000">
                      <a:alpha val="43137"/>
                    </a:srgbClr>
                  </a:outerShdw>
                </a:effectLst>
                <a:latin typeface="Arial" pitchFamily="34" charset="0"/>
              </a:rPr>
              <a:t>.</a:t>
            </a:r>
          </a:p>
        </p:txBody>
      </p:sp>
      <p:sp>
        <p:nvSpPr>
          <p:cNvPr id="40967" name="Line 7"/>
          <p:cNvSpPr>
            <a:spLocks noChangeShapeType="1"/>
          </p:cNvSpPr>
          <p:nvPr/>
        </p:nvSpPr>
        <p:spPr bwMode="auto">
          <a:xfrm>
            <a:off x="3657600" y="3048000"/>
            <a:ext cx="1371600" cy="0"/>
          </a:xfrm>
          <a:prstGeom prst="line">
            <a:avLst/>
          </a:prstGeom>
          <a:noFill/>
          <a:ln w="57150">
            <a:solidFill>
              <a:srgbClr val="FF0000"/>
            </a:solidFill>
            <a:round/>
            <a:headEnd/>
            <a:tailEnd/>
          </a:ln>
          <a:effectLst>
            <a:outerShdw dist="35921" dir="2700000" algn="ctr" rotWithShape="0">
              <a:srgbClr val="000000"/>
            </a:outerShdw>
          </a:effectLst>
        </p:spPr>
        <p:txBody>
          <a:bodyPr/>
          <a:lstStyle/>
          <a:p>
            <a:pPr>
              <a:defRPr/>
            </a:pPr>
            <a:endParaRPr lang="en-US"/>
          </a:p>
        </p:txBody>
      </p:sp>
      <p:sp>
        <p:nvSpPr>
          <p:cNvPr id="40970" name="Line 10"/>
          <p:cNvSpPr>
            <a:spLocks noChangeShapeType="1"/>
          </p:cNvSpPr>
          <p:nvPr/>
        </p:nvSpPr>
        <p:spPr bwMode="auto">
          <a:xfrm flipH="1" flipV="1">
            <a:off x="1981200" y="2057400"/>
            <a:ext cx="1600200" cy="762000"/>
          </a:xfrm>
          <a:prstGeom prst="line">
            <a:avLst/>
          </a:prstGeom>
          <a:noFill/>
          <a:ln w="76200">
            <a:solidFill>
              <a:schemeClr val="accent1"/>
            </a:solidFill>
            <a:round/>
            <a:headEnd/>
            <a:tailEnd type="triangle" w="med" len="med"/>
          </a:ln>
          <a:effectLst>
            <a:outerShdw dist="35921" dir="2700000" algn="ctr" rotWithShape="0">
              <a:schemeClr val="bg2"/>
            </a:outerShdw>
          </a:effectLst>
        </p:spPr>
        <p:txBody>
          <a:bodyPr/>
          <a:lstStyle/>
          <a:p>
            <a:pPr>
              <a:defRPr/>
            </a:pPr>
            <a:endParaRPr lang="en-US"/>
          </a:p>
        </p:txBody>
      </p:sp>
      <p:sp>
        <p:nvSpPr>
          <p:cNvPr id="40964" name="Oval 4"/>
          <p:cNvSpPr>
            <a:spLocks noChangeArrowheads="1"/>
          </p:cNvSpPr>
          <p:nvPr/>
        </p:nvSpPr>
        <p:spPr bwMode="auto">
          <a:xfrm>
            <a:off x="3429000" y="2590800"/>
            <a:ext cx="1863725" cy="869950"/>
          </a:xfrm>
          <a:prstGeom prst="ellipse">
            <a:avLst/>
          </a:prstGeom>
          <a:solidFill>
            <a:schemeClr val="accent1"/>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dirty="0">
                <a:effectLst>
                  <a:outerShdw blurRad="38100" dist="38100" dir="2700000" algn="tl">
                    <a:srgbClr val="000000"/>
                  </a:outerShdw>
                </a:effectLst>
                <a:latin typeface="Arial" pitchFamily="34" charset="0"/>
              </a:rPr>
              <a:t>him.</a:t>
            </a:r>
          </a:p>
        </p:txBody>
      </p:sp>
      <p:sp>
        <p:nvSpPr>
          <p:cNvPr id="40968" name="Line 8"/>
          <p:cNvSpPr>
            <a:spLocks noChangeShapeType="1"/>
          </p:cNvSpPr>
          <p:nvPr/>
        </p:nvSpPr>
        <p:spPr bwMode="auto">
          <a:xfrm>
            <a:off x="609600" y="5105400"/>
            <a:ext cx="2895600" cy="0"/>
          </a:xfrm>
          <a:prstGeom prst="line">
            <a:avLst/>
          </a:prstGeom>
          <a:noFill/>
          <a:ln w="38100">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dissolve">
                                      <p:cBhvr>
                                        <p:cTn id="7" dur="5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gtEl>
                                        <p:attrNameLst>
                                          <p:attrName>style.visibility</p:attrName>
                                        </p:attrNameLst>
                                      </p:cBhvr>
                                      <p:to>
                                        <p:strVal val="visible"/>
                                      </p:to>
                                    </p:set>
                                    <p:animEffect transition="in" filter="dissolve">
                                      <p:cBhvr>
                                        <p:cTn id="12" dur="500"/>
                                        <p:tgtEl>
                                          <p:spTgt spid="40963"/>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40967"/>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3" name="laser.wav" builtIn="1"/>
                                        </p:tgtEl>
                                      </p:cMediaNode>
                                    </p:audio>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0964"/>
                                        </p:tgtEl>
                                        <p:attrNameLst>
                                          <p:attrName>style.visibility</p:attrName>
                                        </p:attrNameLst>
                                      </p:cBhvr>
                                      <p:to>
                                        <p:strVal val="visible"/>
                                      </p:to>
                                    </p:set>
                                    <p:animEffect transition="in" filter="dissolve">
                                      <p:cBhvr>
                                        <p:cTn id="20" dur="500"/>
                                        <p:tgtEl>
                                          <p:spTgt spid="40964"/>
                                        </p:tgtEl>
                                      </p:cBhvr>
                                    </p:animEffec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40970"/>
                                        </p:tgtEl>
                                        <p:attrNameLst>
                                          <p:attrName>style.visibility</p:attrName>
                                        </p:attrNameLst>
                                      </p:cBhvr>
                                      <p:to>
                                        <p:strVal val="visible"/>
                                      </p:to>
                                    </p:set>
                                  </p:childTnLst>
                                </p:cTn>
                              </p:par>
                            </p:childTnLst>
                          </p:cTn>
                        </p:par>
                        <p:par>
                          <p:cTn id="24" fill="hold">
                            <p:stCondLst>
                              <p:cond delay="500"/>
                            </p:stCondLst>
                            <p:childTnLst>
                              <p:par>
                                <p:cTn id="25" presetID="9" presetClass="entr" presetSubtype="0" fill="hold" grpId="0" nodeType="afterEffect">
                                  <p:stCondLst>
                                    <p:cond delay="0"/>
                                  </p:stCondLst>
                                  <p:iterate type="wd">
                                    <p:tmPct val="50000"/>
                                  </p:iterate>
                                  <p:childTnLst>
                                    <p:set>
                                      <p:cBhvr>
                                        <p:cTn id="26" dur="1" fill="hold">
                                          <p:stCondLst>
                                            <p:cond delay="0"/>
                                          </p:stCondLst>
                                        </p:cTn>
                                        <p:tgtEl>
                                          <p:spTgt spid="40965"/>
                                        </p:tgtEl>
                                        <p:attrNameLst>
                                          <p:attrName>style.visibility</p:attrName>
                                        </p:attrNameLst>
                                      </p:cBhvr>
                                      <p:to>
                                        <p:strVal val="visible"/>
                                      </p:to>
                                    </p:set>
                                    <p:animEffect transition="in" filter="dissolve">
                                      <p:cBhvr>
                                        <p:cTn id="27" dur="500"/>
                                        <p:tgtEl>
                                          <p:spTgt spid="40965"/>
                                        </p:tgtEl>
                                      </p:cBhvr>
                                    </p:animEffect>
                                  </p:childTnLst>
                                </p:cTn>
                              </p:par>
                            </p:childTnLst>
                          </p:cTn>
                        </p:par>
                        <p:par>
                          <p:cTn id="28" fill="hold">
                            <p:stCondLst>
                              <p:cond delay="9750"/>
                            </p:stCondLst>
                            <p:childTnLst>
                              <p:par>
                                <p:cTn id="29" presetID="1" presetClass="entr" presetSubtype="0" fill="hold" grpId="0" nodeType="afterEffect">
                                  <p:stCondLst>
                                    <p:cond delay="0"/>
                                  </p:stCondLst>
                                  <p:childTnLst>
                                    <p:set>
                                      <p:cBhvr>
                                        <p:cTn id="30" dur="1" fill="hold">
                                          <p:stCondLst>
                                            <p:cond delay="0"/>
                                          </p:stCondLst>
                                        </p:cTn>
                                        <p:tgtEl>
                                          <p:spTgt spid="40968"/>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3" name="lase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nimBg="1" autoUpdateAnimBg="0"/>
      <p:bldP spid="40963" grpId="0" animBg="1" autoUpdateAnimBg="0"/>
      <p:bldP spid="40965" grpId="0"/>
      <p:bldP spid="40964" grpId="0" animBg="1" autoUpdateAnimBg="0"/>
      <p:bldP spid="40968"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38200"/>
            <a:ext cx="7772400" cy="3124200"/>
          </a:xfrm>
          <a:solidFill>
            <a:schemeClr val="hlink"/>
          </a:solidFill>
        </p:spPr>
        <p:txBody>
          <a:bodyPr/>
          <a:lstStyle/>
          <a:p>
            <a:pPr marL="803275" indent="-803275" algn="l" eaLnBrk="1" hangingPunct="1">
              <a:buSzPct val="135000"/>
              <a:buFontTx/>
              <a:buAutoNum type="arabicPeriod" startAt="5"/>
              <a:defRPr/>
            </a:pPr>
            <a:r>
              <a:rPr lang="en-US" sz="3600" dirty="0" smtClean="0">
                <a:effectLst/>
                <a:latin typeface="Arial" pitchFamily="34" charset="0"/>
              </a:rPr>
              <a:t>Oh, no!  Someone  left  their greasy  French fries on the essay that I have to turn in to Mrs. Neal next hour!</a:t>
            </a:r>
          </a:p>
        </p:txBody>
      </p:sp>
      <p:sp>
        <p:nvSpPr>
          <p:cNvPr id="41987" name="Oval 3"/>
          <p:cNvSpPr>
            <a:spLocks noChangeArrowheads="1"/>
          </p:cNvSpPr>
          <p:nvPr/>
        </p:nvSpPr>
        <p:spPr bwMode="auto">
          <a:xfrm>
            <a:off x="6096000" y="1066800"/>
            <a:ext cx="1571625" cy="909638"/>
          </a:xfrm>
          <a:prstGeom prst="ellipse">
            <a:avLst/>
          </a:prstGeom>
          <a:solidFill>
            <a:schemeClr val="accent2"/>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a:effectLst>
                  <a:outerShdw blurRad="38100" dist="38100" dir="2700000" algn="tl">
                    <a:srgbClr val="000000">
                      <a:alpha val="43137"/>
                    </a:srgbClr>
                  </a:outerShdw>
                </a:effectLst>
                <a:latin typeface="Arial" pitchFamily="34" charset="0"/>
              </a:rPr>
              <a:t>their</a:t>
            </a:r>
          </a:p>
        </p:txBody>
      </p:sp>
      <p:sp>
        <p:nvSpPr>
          <p:cNvPr id="41990" name="Line 6"/>
          <p:cNvSpPr>
            <a:spLocks noChangeShapeType="1"/>
          </p:cNvSpPr>
          <p:nvPr/>
        </p:nvSpPr>
        <p:spPr bwMode="auto">
          <a:xfrm>
            <a:off x="6324600" y="1524000"/>
            <a:ext cx="1143000" cy="0"/>
          </a:xfrm>
          <a:prstGeom prst="line">
            <a:avLst/>
          </a:prstGeom>
          <a:noFill/>
          <a:ln w="57150">
            <a:solidFill>
              <a:srgbClr val="FF0000"/>
            </a:solidFill>
            <a:round/>
            <a:headEnd/>
            <a:tailEnd/>
          </a:ln>
          <a:effectLst>
            <a:outerShdw dist="35921" dir="2700000" algn="ctr" rotWithShape="0">
              <a:srgbClr val="000000"/>
            </a:outerShdw>
          </a:effectLst>
        </p:spPr>
        <p:txBody>
          <a:bodyPr/>
          <a:lstStyle/>
          <a:p>
            <a:pPr>
              <a:defRPr/>
            </a:pPr>
            <a:endParaRPr lang="en-US"/>
          </a:p>
        </p:txBody>
      </p:sp>
      <p:sp>
        <p:nvSpPr>
          <p:cNvPr id="41988" name="Oval 4"/>
          <p:cNvSpPr>
            <a:spLocks noChangeArrowheads="1"/>
          </p:cNvSpPr>
          <p:nvPr/>
        </p:nvSpPr>
        <p:spPr bwMode="auto">
          <a:xfrm>
            <a:off x="6096000" y="1071563"/>
            <a:ext cx="1676400" cy="909637"/>
          </a:xfrm>
          <a:prstGeom prst="ellipse">
            <a:avLst/>
          </a:prstGeom>
          <a:solidFill>
            <a:schemeClr val="accent1"/>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a:effectLst>
                  <a:outerShdw blurRad="38100" dist="38100" dir="2700000" algn="tl">
                    <a:srgbClr val="000000">
                      <a:alpha val="43137"/>
                    </a:srgbClr>
                  </a:outerShdw>
                </a:effectLst>
                <a:latin typeface="Arial" pitchFamily="34" charset="0"/>
              </a:rPr>
              <a:t>his</a:t>
            </a:r>
          </a:p>
        </p:txBody>
      </p:sp>
      <p:sp>
        <p:nvSpPr>
          <p:cNvPr id="41992" name="Line 8"/>
          <p:cNvSpPr>
            <a:spLocks noChangeShapeType="1"/>
          </p:cNvSpPr>
          <p:nvPr/>
        </p:nvSpPr>
        <p:spPr bwMode="auto">
          <a:xfrm flipH="1">
            <a:off x="5257800" y="1600200"/>
            <a:ext cx="1219200" cy="0"/>
          </a:xfrm>
          <a:prstGeom prst="line">
            <a:avLst/>
          </a:prstGeom>
          <a:noFill/>
          <a:ln w="76200">
            <a:solidFill>
              <a:schemeClr val="accent1"/>
            </a:solidFill>
            <a:round/>
            <a:headEnd/>
            <a:tailEnd type="triangle" w="med" len="med"/>
          </a:ln>
        </p:spPr>
        <p:txBody>
          <a:bodyPr/>
          <a:lstStyle/>
          <a:p>
            <a:endParaRPr lang="en-US"/>
          </a:p>
        </p:txBody>
      </p:sp>
      <p:sp>
        <p:nvSpPr>
          <p:cNvPr id="41989" name="Oval 5"/>
          <p:cNvSpPr>
            <a:spLocks noChangeArrowheads="1"/>
          </p:cNvSpPr>
          <p:nvPr/>
        </p:nvSpPr>
        <p:spPr bwMode="auto">
          <a:xfrm>
            <a:off x="6096000" y="1066800"/>
            <a:ext cx="1676400" cy="909638"/>
          </a:xfrm>
          <a:prstGeom prst="ellipse">
            <a:avLst/>
          </a:prstGeom>
          <a:solidFill>
            <a:schemeClr val="accent1"/>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a:effectLst>
                  <a:outerShdw blurRad="38100" dist="38100" dir="2700000" algn="tl">
                    <a:srgbClr val="000000">
                      <a:alpha val="43137"/>
                    </a:srgbClr>
                  </a:outerShdw>
                </a:effectLst>
                <a:latin typeface="Arial" pitchFamily="34" charset="0"/>
              </a:rPr>
              <a:t>her</a:t>
            </a:r>
          </a:p>
        </p:txBody>
      </p:sp>
      <p:sp>
        <p:nvSpPr>
          <p:cNvPr id="41991" name="Text Box 7"/>
          <p:cNvSpPr txBox="1">
            <a:spLocks noChangeArrowheads="1"/>
          </p:cNvSpPr>
          <p:nvPr/>
        </p:nvSpPr>
        <p:spPr bwMode="auto">
          <a:xfrm>
            <a:off x="762000" y="4114800"/>
            <a:ext cx="7620000" cy="1570038"/>
          </a:xfrm>
          <a:prstGeom prst="rect">
            <a:avLst/>
          </a:prstGeom>
          <a:noFill/>
          <a:ln w="9525">
            <a:noFill/>
            <a:miter lim="800000"/>
            <a:headEnd/>
            <a:tailEnd/>
          </a:ln>
          <a:effectLst/>
        </p:spPr>
        <p:txBody>
          <a:bodyPr>
            <a:spAutoFit/>
          </a:bodyPr>
          <a:lstStyle/>
          <a:p>
            <a:pPr>
              <a:spcBef>
                <a:spcPct val="50000"/>
              </a:spcBef>
              <a:defRPr/>
            </a:pPr>
            <a:r>
              <a:rPr lang="en-US" sz="3200" u="sng" dirty="0">
                <a:solidFill>
                  <a:schemeClr val="tx2"/>
                </a:solidFill>
                <a:effectLst>
                  <a:outerShdw blurRad="38100" dist="38100" dir="2700000" algn="tl">
                    <a:srgbClr val="000000">
                      <a:alpha val="43137"/>
                    </a:srgbClr>
                  </a:outerShdw>
                </a:effectLst>
                <a:latin typeface="Arial Black" pitchFamily="34" charset="0"/>
              </a:rPr>
              <a:t>Or try this:</a:t>
            </a:r>
            <a:r>
              <a:rPr lang="en-US" sz="3200" dirty="0">
                <a:solidFill>
                  <a:schemeClr val="tx2"/>
                </a:solidFill>
                <a:effectLst>
                  <a:outerShdw blurRad="38100" dist="38100" dir="2700000" algn="tl">
                    <a:srgbClr val="000000">
                      <a:alpha val="43137"/>
                    </a:srgbClr>
                  </a:outerShdw>
                </a:effectLst>
                <a:latin typeface="Arial Black" pitchFamily="34" charset="0"/>
              </a:rPr>
              <a:t> </a:t>
            </a:r>
            <a:r>
              <a:rPr lang="en-US" sz="3200" dirty="0">
                <a:solidFill>
                  <a:schemeClr val="tx2"/>
                </a:solidFill>
                <a:effectLst>
                  <a:outerShdw blurRad="38100" dist="38100" dir="2700000" algn="tl">
                    <a:srgbClr val="000000">
                      <a:alpha val="43137"/>
                    </a:srgbClr>
                  </a:outerShdw>
                </a:effectLst>
                <a:latin typeface="Arial" pitchFamily="34" charset="0"/>
              </a:rPr>
              <a:t>Someone left </a:t>
            </a:r>
            <a:r>
              <a:rPr lang="en-US" sz="3200" i="1" dirty="0">
                <a:solidFill>
                  <a:schemeClr val="accent2"/>
                </a:solidFill>
                <a:effectLst>
                  <a:outerShdw blurRad="38100" dist="38100" dir="2700000" algn="tl">
                    <a:srgbClr val="000000">
                      <a:alpha val="43137"/>
                    </a:srgbClr>
                  </a:outerShdw>
                </a:effectLst>
                <a:latin typeface="Arial Black" pitchFamily="34" charset="0"/>
              </a:rPr>
              <a:t>greasy French fries</a:t>
            </a:r>
            <a:r>
              <a:rPr lang="en-US" sz="3200" dirty="0">
                <a:solidFill>
                  <a:schemeClr val="tx2"/>
                </a:solidFill>
                <a:effectLst>
                  <a:outerShdw blurRad="38100" dist="38100" dir="2700000" algn="tl">
                    <a:srgbClr val="000000">
                      <a:alpha val="43137"/>
                    </a:srgbClr>
                  </a:outerShdw>
                </a:effectLst>
                <a:latin typeface="Arial" pitchFamily="34" charset="0"/>
              </a:rPr>
              <a:t> on the paper that I have to turn in to Mrs. Neal next hour!</a:t>
            </a:r>
            <a:endParaRPr lang="en-US" sz="3200" dirty="0">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dissolve">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gtEl>
                                        <p:attrNameLst>
                                          <p:attrName>style.visibility</p:attrName>
                                        </p:attrNameLst>
                                      </p:cBhvr>
                                      <p:to>
                                        <p:strVal val="visible"/>
                                      </p:to>
                                    </p:set>
                                    <p:animEffect transition="in" filter="dissolve">
                                      <p:cBhvr>
                                        <p:cTn id="12" dur="500"/>
                                        <p:tgtEl>
                                          <p:spTgt spid="41987"/>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41990"/>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3" name="laser.wav" builtIn="1"/>
                                        </p:tgtEl>
                                      </p:cMediaNode>
                                    </p:audio>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1988"/>
                                        </p:tgtEl>
                                        <p:attrNameLst>
                                          <p:attrName>style.visibility</p:attrName>
                                        </p:attrNameLst>
                                      </p:cBhvr>
                                      <p:to>
                                        <p:strVal val="visible"/>
                                      </p:to>
                                    </p:set>
                                    <p:animEffect transition="in" filter="dissolve">
                                      <p:cBhvr>
                                        <p:cTn id="20" dur="500"/>
                                        <p:tgtEl>
                                          <p:spTgt spid="4198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1989"/>
                                        </p:tgtEl>
                                        <p:attrNameLst>
                                          <p:attrName>style.visibility</p:attrName>
                                        </p:attrNameLst>
                                      </p:cBhvr>
                                      <p:to>
                                        <p:strVal val="visible"/>
                                      </p:to>
                                    </p:set>
                                    <p:animEffect transition="in" filter="dissolve">
                                      <p:cBhvr>
                                        <p:cTn id="25" dur="500"/>
                                        <p:tgtEl>
                                          <p:spTgt spid="41989"/>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41992"/>
                                        </p:tgtEl>
                                        <p:attrNameLst>
                                          <p:attrName>style.visibility</p:attrName>
                                        </p:attrNameLst>
                                      </p:cBhvr>
                                      <p:to>
                                        <p:strVal val="visible"/>
                                      </p:to>
                                    </p:set>
                                  </p:childTnLst>
                                </p:cTn>
                              </p:par>
                            </p:childTnLst>
                          </p:cTn>
                        </p:par>
                        <p:par>
                          <p:cTn id="29" fill="hold">
                            <p:stCondLst>
                              <p:cond delay="500"/>
                            </p:stCondLst>
                            <p:childTnLst>
                              <p:par>
                                <p:cTn id="30" presetID="9" presetClass="entr" presetSubtype="0" fill="hold" grpId="0" nodeType="afterEffect">
                                  <p:stCondLst>
                                    <p:cond delay="0"/>
                                  </p:stCondLst>
                                  <p:iterate type="wd">
                                    <p:tmPct val="50000"/>
                                  </p:iterate>
                                  <p:childTnLst>
                                    <p:set>
                                      <p:cBhvr>
                                        <p:cTn id="31" dur="1" fill="hold">
                                          <p:stCondLst>
                                            <p:cond delay="0"/>
                                          </p:stCondLst>
                                        </p:cTn>
                                        <p:tgtEl>
                                          <p:spTgt spid="41991"/>
                                        </p:tgtEl>
                                        <p:attrNameLst>
                                          <p:attrName>style.visibility</p:attrName>
                                        </p:attrNameLst>
                                      </p:cBhvr>
                                      <p:to>
                                        <p:strVal val="visible"/>
                                      </p:to>
                                    </p:set>
                                    <p:animEffect transition="in" filter="dissolve">
                                      <p:cBhvr>
                                        <p:cTn id="32" dur="500"/>
                                        <p:tgtEl>
                                          <p:spTgt spid="41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nimBg="1" autoUpdateAnimBg="0"/>
      <p:bldP spid="41987" grpId="0" animBg="1" autoUpdateAnimBg="0"/>
      <p:bldP spid="41988" grpId="0" animBg="1" autoUpdateAnimBg="0"/>
      <p:bldP spid="41992" grpId="0" animBg="1"/>
      <p:bldP spid="41989" grpId="0" animBg="1" autoUpdateAnimBg="0"/>
      <p:bldP spid="41991"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47700" y="762000"/>
            <a:ext cx="7848600" cy="3352800"/>
          </a:xfrm>
          <a:solidFill>
            <a:schemeClr val="hlink"/>
          </a:solidFill>
        </p:spPr>
        <p:txBody>
          <a:bodyPr/>
          <a:lstStyle/>
          <a:p>
            <a:pPr marL="609600" indent="-609600" algn="l" eaLnBrk="1" hangingPunct="1">
              <a:buSzPct val="135000"/>
              <a:buFontTx/>
              <a:buAutoNum type="arabicPeriod" startAt="6"/>
              <a:defRPr/>
            </a:pPr>
            <a:r>
              <a:rPr lang="en-US" sz="3600" smtClean="0">
                <a:latin typeface="Arial" pitchFamily="34" charset="0"/>
              </a:rPr>
              <a:t>The  class  cheered  their  approval  when  Dr.  Shuman postponed the frog dissection so that the students could go home early on Friday afternoon.</a:t>
            </a:r>
          </a:p>
        </p:txBody>
      </p:sp>
      <p:sp>
        <p:nvSpPr>
          <p:cNvPr id="43011" name="Oval 3"/>
          <p:cNvSpPr>
            <a:spLocks noChangeArrowheads="1"/>
          </p:cNvSpPr>
          <p:nvPr/>
        </p:nvSpPr>
        <p:spPr bwMode="auto">
          <a:xfrm>
            <a:off x="5334000" y="919163"/>
            <a:ext cx="1543050" cy="909637"/>
          </a:xfrm>
          <a:prstGeom prst="ellipse">
            <a:avLst/>
          </a:prstGeom>
          <a:solidFill>
            <a:schemeClr val="accent2"/>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a:effectLst>
                  <a:outerShdw blurRad="38100" dist="38100" dir="2700000" algn="tl">
                    <a:srgbClr val="000000">
                      <a:alpha val="43137"/>
                    </a:srgbClr>
                  </a:outerShdw>
                </a:effectLst>
                <a:latin typeface="Arial" pitchFamily="34" charset="0"/>
              </a:rPr>
              <a:t>their</a:t>
            </a:r>
          </a:p>
        </p:txBody>
      </p:sp>
      <p:sp>
        <p:nvSpPr>
          <p:cNvPr id="43013" name="Text Box 5"/>
          <p:cNvSpPr txBox="1">
            <a:spLocks noChangeArrowheads="1"/>
          </p:cNvSpPr>
          <p:nvPr/>
        </p:nvSpPr>
        <p:spPr bwMode="auto">
          <a:xfrm>
            <a:off x="723900" y="4313238"/>
            <a:ext cx="7696200" cy="1570037"/>
          </a:xfrm>
          <a:prstGeom prst="rect">
            <a:avLst/>
          </a:prstGeom>
          <a:noFill/>
          <a:ln w="9525">
            <a:noFill/>
            <a:miter lim="800000"/>
            <a:headEnd/>
            <a:tailEnd/>
          </a:ln>
          <a:effectLst/>
        </p:spPr>
        <p:txBody>
          <a:bodyPr>
            <a:spAutoFit/>
          </a:bodyPr>
          <a:lstStyle/>
          <a:p>
            <a:pPr>
              <a:spcBef>
                <a:spcPct val="50000"/>
              </a:spcBef>
              <a:defRPr/>
            </a:pPr>
            <a:r>
              <a:rPr lang="en-US" sz="3200" u="sng" dirty="0">
                <a:effectLst>
                  <a:outerShdw blurRad="38100" dist="38100" dir="2700000" algn="tl">
                    <a:srgbClr val="000000">
                      <a:alpha val="43137"/>
                    </a:srgbClr>
                  </a:outerShdw>
                </a:effectLst>
                <a:latin typeface="Arial Black" pitchFamily="34" charset="0"/>
              </a:rPr>
              <a:t>Or try this:</a:t>
            </a:r>
            <a:r>
              <a:rPr lang="en-US" sz="3200" dirty="0">
                <a:effectLst>
                  <a:outerShdw blurRad="38100" dist="38100" dir="2700000" algn="tl">
                    <a:srgbClr val="000000">
                      <a:alpha val="43137"/>
                    </a:srgbClr>
                  </a:outerShdw>
                </a:effectLst>
                <a:latin typeface="Arial Black" pitchFamily="34" charset="0"/>
              </a:rPr>
              <a:t> </a:t>
            </a:r>
            <a:r>
              <a:rPr lang="en-US" sz="3200" dirty="0">
                <a:effectLst>
                  <a:outerShdw blurRad="38100" dist="38100" dir="2700000" algn="tl">
                    <a:srgbClr val="000000">
                      <a:alpha val="43137"/>
                    </a:srgbClr>
                  </a:outerShdw>
                </a:effectLst>
                <a:latin typeface="Arial" pitchFamily="34" charset="0"/>
              </a:rPr>
              <a:t>The </a:t>
            </a:r>
            <a:r>
              <a:rPr lang="en-US" sz="3200" i="1" dirty="0">
                <a:solidFill>
                  <a:schemeClr val="accent2"/>
                </a:solidFill>
                <a:effectLst>
                  <a:outerShdw blurRad="38100" dist="38100" dir="2700000" algn="tl">
                    <a:srgbClr val="000000">
                      <a:alpha val="43137"/>
                    </a:srgbClr>
                  </a:outerShdw>
                </a:effectLst>
                <a:latin typeface="Arial Black" pitchFamily="34" charset="0"/>
              </a:rPr>
              <a:t>students</a:t>
            </a:r>
            <a:r>
              <a:rPr lang="en-US" sz="3200" dirty="0">
                <a:effectLst>
                  <a:outerShdw blurRad="38100" dist="38100" dir="2700000" algn="tl">
                    <a:srgbClr val="000000">
                      <a:alpha val="43137"/>
                    </a:srgbClr>
                  </a:outerShdw>
                </a:effectLst>
                <a:latin typeface="Arial" pitchFamily="34" charset="0"/>
              </a:rPr>
              <a:t> cheered </a:t>
            </a:r>
            <a:r>
              <a:rPr lang="en-US" sz="3200" i="1" dirty="0">
                <a:solidFill>
                  <a:schemeClr val="accent2"/>
                </a:solidFill>
                <a:effectLst>
                  <a:outerShdw blurRad="38100" dist="38100" dir="2700000" algn="tl">
                    <a:srgbClr val="000000">
                      <a:alpha val="43137"/>
                    </a:srgbClr>
                  </a:outerShdw>
                </a:effectLst>
                <a:latin typeface="Arial Black" pitchFamily="34" charset="0"/>
              </a:rPr>
              <a:t>their</a:t>
            </a:r>
            <a:r>
              <a:rPr lang="en-US" sz="3200" dirty="0">
                <a:effectLst>
                  <a:outerShdw blurRad="38100" dist="38100" dir="2700000" algn="tl">
                    <a:srgbClr val="000000">
                      <a:alpha val="43137"/>
                    </a:srgbClr>
                  </a:outerShdw>
                </a:effectLst>
                <a:latin typeface="Arial" pitchFamily="34" charset="0"/>
              </a:rPr>
              <a:t> approval when Dr. Shuman postponed the frog dissection…</a:t>
            </a:r>
          </a:p>
        </p:txBody>
      </p:sp>
      <p:sp>
        <p:nvSpPr>
          <p:cNvPr id="43014" name="Line 6"/>
          <p:cNvSpPr>
            <a:spLocks noChangeShapeType="1"/>
          </p:cNvSpPr>
          <p:nvPr/>
        </p:nvSpPr>
        <p:spPr bwMode="auto">
          <a:xfrm>
            <a:off x="5486400" y="1371600"/>
            <a:ext cx="1143000" cy="0"/>
          </a:xfrm>
          <a:prstGeom prst="line">
            <a:avLst/>
          </a:prstGeom>
          <a:noFill/>
          <a:ln w="57150">
            <a:solidFill>
              <a:srgbClr val="FF0000"/>
            </a:solidFill>
            <a:round/>
            <a:headEnd/>
            <a:tailEnd/>
          </a:ln>
          <a:effectLst>
            <a:outerShdw dist="35921" dir="2700000" algn="ctr" rotWithShape="0">
              <a:srgbClr val="000000"/>
            </a:outerShdw>
          </a:effectLst>
        </p:spPr>
        <p:txBody>
          <a:bodyPr/>
          <a:lstStyle/>
          <a:p>
            <a:pPr>
              <a:defRPr/>
            </a:pPr>
            <a:endParaRPr lang="en-US"/>
          </a:p>
        </p:txBody>
      </p:sp>
      <p:sp>
        <p:nvSpPr>
          <p:cNvPr id="43015" name="Line 7"/>
          <p:cNvSpPr>
            <a:spLocks noChangeShapeType="1"/>
          </p:cNvSpPr>
          <p:nvPr/>
        </p:nvSpPr>
        <p:spPr bwMode="auto">
          <a:xfrm flipH="1" flipV="1">
            <a:off x="3429000" y="1371600"/>
            <a:ext cx="2286000" cy="76200"/>
          </a:xfrm>
          <a:prstGeom prst="line">
            <a:avLst/>
          </a:prstGeom>
          <a:noFill/>
          <a:ln w="76200">
            <a:solidFill>
              <a:schemeClr val="accent1"/>
            </a:solidFill>
            <a:round/>
            <a:headEnd/>
            <a:tailEnd type="triangle" w="med" len="med"/>
          </a:ln>
        </p:spPr>
        <p:txBody>
          <a:bodyPr/>
          <a:lstStyle/>
          <a:p>
            <a:endParaRPr lang="en-US"/>
          </a:p>
        </p:txBody>
      </p:sp>
      <p:sp>
        <p:nvSpPr>
          <p:cNvPr id="43012" name="Oval 4"/>
          <p:cNvSpPr>
            <a:spLocks noChangeArrowheads="1"/>
          </p:cNvSpPr>
          <p:nvPr/>
        </p:nvSpPr>
        <p:spPr bwMode="auto">
          <a:xfrm>
            <a:off x="5334000" y="914400"/>
            <a:ext cx="1543050" cy="909638"/>
          </a:xfrm>
          <a:prstGeom prst="ellipse">
            <a:avLst/>
          </a:prstGeom>
          <a:solidFill>
            <a:schemeClr val="accent1"/>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a:effectLst>
                  <a:outerShdw blurRad="38100" dist="38100" dir="2700000" algn="tl">
                    <a:srgbClr val="000000">
                      <a:alpha val="43137"/>
                    </a:srgbClr>
                  </a:outerShdw>
                </a:effectLst>
                <a:latin typeface="Arial" pitchFamily="34" charset="0"/>
              </a:rPr>
              <a:t>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dissolve">
                                      <p:cBhvr>
                                        <p:cTn id="7" dur="500"/>
                                        <p:tgtEl>
                                          <p:spTgt spid="430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1"/>
                                        </p:tgtEl>
                                        <p:attrNameLst>
                                          <p:attrName>style.visibility</p:attrName>
                                        </p:attrNameLst>
                                      </p:cBhvr>
                                      <p:to>
                                        <p:strVal val="visible"/>
                                      </p:to>
                                    </p:set>
                                    <p:animEffect transition="in" filter="dissolve">
                                      <p:cBhvr>
                                        <p:cTn id="12" dur="500"/>
                                        <p:tgtEl>
                                          <p:spTgt spid="43011"/>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43014"/>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3" name="laser.wav" builtIn="1"/>
                                        </p:tgtEl>
                                      </p:cMediaNode>
                                    </p:audio>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3012"/>
                                        </p:tgtEl>
                                        <p:attrNameLst>
                                          <p:attrName>style.visibility</p:attrName>
                                        </p:attrNameLst>
                                      </p:cBhvr>
                                      <p:to>
                                        <p:strVal val="visible"/>
                                      </p:to>
                                    </p:set>
                                    <p:animEffect transition="in" filter="dissolve">
                                      <p:cBhvr>
                                        <p:cTn id="20" dur="500"/>
                                        <p:tgtEl>
                                          <p:spTgt spid="43012"/>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43015"/>
                                        </p:tgtEl>
                                        <p:attrNameLst>
                                          <p:attrName>style.visibility</p:attrName>
                                        </p:attrNameLst>
                                      </p:cBhvr>
                                      <p:to>
                                        <p:strVal val="visible"/>
                                      </p:to>
                                    </p:set>
                                  </p:childTnLst>
                                </p:cTn>
                              </p:par>
                            </p:childTnLst>
                          </p:cTn>
                        </p:par>
                        <p:par>
                          <p:cTn id="24" fill="hold">
                            <p:stCondLst>
                              <p:cond delay="500"/>
                            </p:stCondLst>
                            <p:childTnLst>
                              <p:par>
                                <p:cTn id="25" presetID="9" presetClass="entr" presetSubtype="0" fill="hold" grpId="0" nodeType="afterEffect">
                                  <p:stCondLst>
                                    <p:cond delay="0"/>
                                  </p:stCondLst>
                                  <p:iterate type="wd">
                                    <p:tmPct val="50000"/>
                                  </p:iterate>
                                  <p:childTnLst>
                                    <p:set>
                                      <p:cBhvr>
                                        <p:cTn id="26" dur="1" fill="hold">
                                          <p:stCondLst>
                                            <p:cond delay="0"/>
                                          </p:stCondLst>
                                        </p:cTn>
                                        <p:tgtEl>
                                          <p:spTgt spid="43013"/>
                                        </p:tgtEl>
                                        <p:attrNameLst>
                                          <p:attrName>style.visibility</p:attrName>
                                        </p:attrNameLst>
                                      </p:cBhvr>
                                      <p:to>
                                        <p:strVal val="visible"/>
                                      </p:to>
                                    </p:set>
                                    <p:animEffect transition="in" filter="dissolve">
                                      <p:cBhvr>
                                        <p:cTn id="27" dur="5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autoUpdateAnimBg="0"/>
      <p:bldP spid="43011" grpId="0" animBg="1" autoUpdateAnimBg="0"/>
      <p:bldP spid="43013" grpId="0"/>
      <p:bldP spid="43015" grpId="0" animBg="1"/>
      <p:bldP spid="43012"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a:xfrm>
            <a:off x="685800" y="304800"/>
            <a:ext cx="7772400" cy="2743200"/>
          </a:xfrm>
          <a:prstGeom prst="downArrowCallout">
            <a:avLst>
              <a:gd name="adj1" fmla="val 7765"/>
              <a:gd name="adj2" fmla="val 26038"/>
              <a:gd name="adj3" fmla="val 14190"/>
              <a:gd name="adj4" fmla="val 76690"/>
            </a:avLst>
          </a:prstGeom>
          <a:solidFill>
            <a:schemeClr val="accent1"/>
          </a:solidFill>
        </p:spPr>
        <p:txBody>
          <a:bodyPr/>
          <a:lstStyle/>
          <a:p>
            <a:pPr marL="342900" algn="l" eaLnBrk="1" hangingPunct="1">
              <a:defRPr/>
            </a:pPr>
            <a:r>
              <a:rPr lang="en-US" sz="3600" u="sng" dirty="0" smtClean="0">
                <a:effectLst>
                  <a:outerShdw blurRad="38100" dist="38100" dir="2700000" algn="tl">
                    <a:srgbClr val="000000">
                      <a:alpha val="43137"/>
                    </a:srgbClr>
                  </a:outerShdw>
                </a:effectLst>
              </a:rPr>
              <a:t>Rule 1:</a:t>
            </a:r>
            <a:r>
              <a:rPr lang="en-US" sz="3600" dirty="0" smtClean="0">
                <a:effectLst>
                  <a:outerShdw blurRad="38100" dist="38100" dir="2700000" algn="tl">
                    <a:srgbClr val="000000">
                      <a:alpha val="43137"/>
                    </a:srgbClr>
                  </a:outerShdw>
                </a:effectLst>
              </a:rPr>
              <a:t> Know the </a:t>
            </a:r>
            <a:r>
              <a:rPr lang="en-US" sz="3600" i="1" dirty="0" smtClean="0">
                <a:solidFill>
                  <a:schemeClr val="accent2"/>
                </a:solidFill>
                <a:effectLst>
                  <a:outerShdw blurRad="38100" dist="38100" dir="2700000" algn="tl">
                    <a:srgbClr val="000000">
                      <a:alpha val="43137"/>
                    </a:srgbClr>
                  </a:outerShdw>
                </a:effectLst>
              </a:rPr>
              <a:t>general</a:t>
            </a:r>
            <a:r>
              <a:rPr lang="en-US" sz="3600" dirty="0" smtClean="0">
                <a:effectLst>
                  <a:outerShdw blurRad="38100" dist="38100" dir="2700000" algn="tl">
                    <a:srgbClr val="000000">
                      <a:alpha val="43137"/>
                    </a:srgbClr>
                  </a:outerShdw>
                </a:effectLst>
              </a:rPr>
              <a:t> rule governing pronoun agreement.</a:t>
            </a:r>
          </a:p>
        </p:txBody>
      </p:sp>
      <p:sp>
        <p:nvSpPr>
          <p:cNvPr id="3075" name="Rectangle 3"/>
          <p:cNvSpPr>
            <a:spLocks noGrp="1" noChangeArrowheads="1"/>
          </p:cNvSpPr>
          <p:nvPr>
            <p:ph type="body" sz="half" idx="4294967295"/>
          </p:nvPr>
        </p:nvSpPr>
        <p:spPr>
          <a:xfrm>
            <a:off x="914400" y="3200400"/>
            <a:ext cx="7315200" cy="1066800"/>
          </a:xfrm>
          <a:solidFill>
            <a:schemeClr val="hlink"/>
          </a:solidFill>
          <a:effectLst>
            <a:outerShdw dist="35921" dir="2700000" algn="ctr" rotWithShape="0">
              <a:srgbClr val="000000"/>
            </a:outerShdw>
          </a:effectLst>
        </p:spPr>
        <p:txBody>
          <a:bodyPr anchor="ctr"/>
          <a:lstStyle/>
          <a:p>
            <a:pPr algn="ctr" eaLnBrk="1" hangingPunct="1">
              <a:buFont typeface="Wingdings" pitchFamily="2" charset="2"/>
              <a:buNone/>
              <a:defRPr/>
            </a:pPr>
            <a:r>
              <a:rPr lang="en-US" smtClean="0">
                <a:effectLst/>
              </a:rPr>
              <a:t>A pronoun must agree with its </a:t>
            </a:r>
            <a:r>
              <a:rPr lang="en-US" i="1" smtClean="0">
                <a:solidFill>
                  <a:schemeClr val="accent2"/>
                </a:solidFill>
                <a:effectLst/>
                <a:latin typeface="Arial Black" pitchFamily="34" charset="0"/>
              </a:rPr>
              <a:t>antecedent</a:t>
            </a:r>
            <a:r>
              <a:rPr lang="en-US" smtClean="0">
                <a:effectLst/>
              </a:rPr>
              <a:t>.</a:t>
            </a:r>
          </a:p>
        </p:txBody>
      </p:sp>
      <p:sp>
        <p:nvSpPr>
          <p:cNvPr id="3089" name="AutoShape 17"/>
          <p:cNvSpPr>
            <a:spLocks noChangeArrowheads="1"/>
          </p:cNvSpPr>
          <p:nvPr/>
        </p:nvSpPr>
        <p:spPr bwMode="auto">
          <a:xfrm>
            <a:off x="685800" y="4495800"/>
            <a:ext cx="7696200" cy="1676400"/>
          </a:xfrm>
          <a:prstGeom prst="upArrowCallout">
            <a:avLst>
              <a:gd name="adj1" fmla="val 24272"/>
              <a:gd name="adj2" fmla="val 50883"/>
              <a:gd name="adj3" fmla="val 19333"/>
              <a:gd name="adj4" fmla="val 67917"/>
            </a:avLst>
          </a:prstGeom>
          <a:solidFill>
            <a:schemeClr val="accent1"/>
          </a:solidFill>
          <a:ln w="9525">
            <a:noFill/>
            <a:miter lim="800000"/>
            <a:headEnd/>
            <a:tailEnd/>
          </a:ln>
          <a:effectLst>
            <a:outerShdw dist="35921" dir="2700000" algn="ctr" rotWithShape="0">
              <a:srgbClr val="000000"/>
            </a:outerShdw>
          </a:effectLst>
        </p:spPr>
        <p:txBody>
          <a:bodyPr anchor="ctr"/>
          <a:lstStyle/>
          <a:p>
            <a:pPr algn="ctr">
              <a:spcBef>
                <a:spcPct val="50000"/>
              </a:spcBef>
              <a:defRPr/>
            </a:pPr>
            <a:r>
              <a:rPr lang="en-US" sz="2800" dirty="0">
                <a:effectLst>
                  <a:outerShdw blurRad="38100" dist="38100" dir="2700000" algn="tl">
                    <a:srgbClr val="000000">
                      <a:alpha val="43137"/>
                    </a:srgbClr>
                  </a:outerShdw>
                </a:effectLst>
                <a:latin typeface="Arial" pitchFamily="34" charset="0"/>
              </a:rPr>
              <a:t>The </a:t>
            </a:r>
            <a:r>
              <a:rPr lang="en-US" sz="2800" i="1" dirty="0">
                <a:solidFill>
                  <a:schemeClr val="accent2"/>
                </a:solidFill>
                <a:effectLst>
                  <a:outerShdw blurRad="38100" dist="38100" dir="2700000" algn="tl">
                    <a:srgbClr val="000000">
                      <a:alpha val="43137"/>
                    </a:srgbClr>
                  </a:outerShdw>
                </a:effectLst>
                <a:latin typeface="Arial Black" pitchFamily="34" charset="0"/>
              </a:rPr>
              <a:t>antecedent</a:t>
            </a:r>
            <a:r>
              <a:rPr lang="en-US" sz="2800" dirty="0">
                <a:effectLst>
                  <a:outerShdw blurRad="38100" dist="38100" dir="2700000" algn="tl">
                    <a:srgbClr val="000000">
                      <a:alpha val="43137"/>
                    </a:srgbClr>
                  </a:outerShdw>
                </a:effectLst>
                <a:latin typeface="Arial" pitchFamily="34" charset="0"/>
              </a:rPr>
              <a:t> is the </a:t>
            </a:r>
            <a:r>
              <a:rPr lang="en-US" sz="2800" i="1" dirty="0">
                <a:solidFill>
                  <a:schemeClr val="accent2"/>
                </a:solidFill>
                <a:effectLst>
                  <a:outerShdw blurRad="38100" dist="38100" dir="2700000" algn="tl">
                    <a:srgbClr val="000000">
                      <a:alpha val="43137"/>
                    </a:srgbClr>
                  </a:outerShdw>
                </a:effectLst>
                <a:latin typeface="Arial Black" pitchFamily="34" charset="0"/>
              </a:rPr>
              <a:t>noun</a:t>
            </a:r>
            <a:r>
              <a:rPr lang="en-US" sz="2800" dirty="0">
                <a:effectLst>
                  <a:outerShdw blurRad="38100" dist="38100" dir="2700000" algn="tl">
                    <a:srgbClr val="000000">
                      <a:alpha val="43137"/>
                    </a:srgbClr>
                  </a:outerShdw>
                </a:effectLst>
                <a:latin typeface="Arial" pitchFamily="34" charset="0"/>
              </a:rPr>
              <a:t> [or other pronoun] being </a:t>
            </a:r>
            <a:r>
              <a:rPr lang="en-US" sz="2800" i="1" dirty="0">
                <a:solidFill>
                  <a:schemeClr val="accent2"/>
                </a:solidFill>
                <a:effectLst>
                  <a:outerShdw blurRad="38100" dist="38100" dir="2700000" algn="tl">
                    <a:srgbClr val="000000">
                      <a:alpha val="43137"/>
                    </a:srgbClr>
                  </a:outerShdw>
                </a:effectLst>
                <a:latin typeface="Arial Black" pitchFamily="34" charset="0"/>
              </a:rPr>
              <a:t>replaced</a:t>
            </a:r>
            <a:r>
              <a:rPr lang="en-US" sz="2800" dirty="0">
                <a:effectLst>
                  <a:outerShdw blurRad="38100" dist="38100" dir="2700000" algn="tl">
                    <a:srgbClr val="000000">
                      <a:alpha val="43137"/>
                    </a:srgbClr>
                  </a:outerShdw>
                </a:effectLst>
                <a:latin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iterate type="wd">
                                    <p:tmPct val="50000"/>
                                  </p:iterate>
                                  <p:childTnLst>
                                    <p:set>
                                      <p:cBhvr>
                                        <p:cTn id="11" dur="1" fill="hold">
                                          <p:stCondLst>
                                            <p:cond delay="0"/>
                                          </p:stCondLst>
                                        </p:cTn>
                                        <p:tgtEl>
                                          <p:spTgt spid="3075"/>
                                        </p:tgtEl>
                                        <p:attrNameLst>
                                          <p:attrName>style.visibility</p:attrName>
                                        </p:attrNameLst>
                                      </p:cBhvr>
                                      <p:to>
                                        <p:strVal val="visible"/>
                                      </p:to>
                                    </p:set>
                                    <p:animEffect transition="in" filter="dissolve">
                                      <p:cBhvr>
                                        <p:cTn id="12" dur="5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089"/>
                                        </p:tgtEl>
                                        <p:attrNameLst>
                                          <p:attrName>style.visibility</p:attrName>
                                        </p:attrNameLst>
                                      </p:cBhvr>
                                      <p:to>
                                        <p:strVal val="visible"/>
                                      </p:to>
                                    </p:set>
                                    <p:anim calcmode="lin" valueType="num">
                                      <p:cBhvr additive="base">
                                        <p:cTn id="17" dur="500" fill="hold"/>
                                        <p:tgtEl>
                                          <p:spTgt spid="3089"/>
                                        </p:tgtEl>
                                        <p:attrNameLst>
                                          <p:attrName>ppt_x</p:attrName>
                                        </p:attrNameLst>
                                      </p:cBhvr>
                                      <p:tavLst>
                                        <p:tav tm="0">
                                          <p:val>
                                            <p:strVal val="#ppt_x"/>
                                          </p:val>
                                        </p:tav>
                                        <p:tav tm="100000">
                                          <p:val>
                                            <p:strVal val="#ppt_x"/>
                                          </p:val>
                                        </p:tav>
                                      </p:tavLst>
                                    </p:anim>
                                    <p:anim calcmode="lin" valueType="num">
                                      <p:cBhvr additive="base">
                                        <p:cTn id="18" dur="500" fill="hold"/>
                                        <p:tgtEl>
                                          <p:spTgt spid="30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autoUpdateAnimBg="0"/>
      <p:bldP spid="3075" grpId="0" animBg="1" autoUpdateAnimBg="0"/>
      <p:bldP spid="3089"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1562100"/>
            <a:ext cx="7924800" cy="3733800"/>
          </a:xfrm>
          <a:solidFill>
            <a:schemeClr val="hlink"/>
          </a:solidFill>
        </p:spPr>
        <p:txBody>
          <a:bodyPr/>
          <a:lstStyle/>
          <a:p>
            <a:pPr marL="609600" indent="-609600" algn="l" eaLnBrk="1" hangingPunct="1">
              <a:buSzPct val="135000"/>
              <a:buFontTx/>
              <a:buAutoNum type="arabicPeriod" startAt="7"/>
              <a:defRPr/>
            </a:pPr>
            <a:r>
              <a:rPr lang="en-US" sz="3600" smtClean="0">
                <a:latin typeface="Arial" pitchFamily="34" charset="0"/>
              </a:rPr>
              <a:t>Nick loves KFC, but  they  use so  much MSG as flavoring that he sneezes for an hour after eating just a drumstick.</a:t>
            </a:r>
          </a:p>
        </p:txBody>
      </p:sp>
      <p:sp>
        <p:nvSpPr>
          <p:cNvPr id="44036" name="Oval 4"/>
          <p:cNvSpPr>
            <a:spLocks noChangeArrowheads="1"/>
          </p:cNvSpPr>
          <p:nvPr/>
        </p:nvSpPr>
        <p:spPr bwMode="auto">
          <a:xfrm>
            <a:off x="5181600" y="2138363"/>
            <a:ext cx="2751138" cy="909637"/>
          </a:xfrm>
          <a:prstGeom prst="ellipse">
            <a:avLst/>
          </a:prstGeom>
          <a:solidFill>
            <a:schemeClr val="accent2"/>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dirty="0">
                <a:effectLst>
                  <a:outerShdw blurRad="38100" dist="38100" dir="2700000" algn="tl">
                    <a:srgbClr val="000000">
                      <a:alpha val="43137"/>
                    </a:srgbClr>
                  </a:outerShdw>
                </a:effectLst>
                <a:latin typeface="Arial" pitchFamily="34" charset="0"/>
              </a:rPr>
              <a:t>they use</a:t>
            </a:r>
          </a:p>
        </p:txBody>
      </p:sp>
      <p:sp>
        <p:nvSpPr>
          <p:cNvPr id="44038" name="Line 6"/>
          <p:cNvSpPr>
            <a:spLocks noChangeShapeType="1"/>
          </p:cNvSpPr>
          <p:nvPr/>
        </p:nvSpPr>
        <p:spPr bwMode="auto">
          <a:xfrm>
            <a:off x="5486400" y="2590800"/>
            <a:ext cx="2057400" cy="0"/>
          </a:xfrm>
          <a:prstGeom prst="line">
            <a:avLst/>
          </a:prstGeom>
          <a:noFill/>
          <a:ln w="57150">
            <a:solidFill>
              <a:srgbClr val="FF0000"/>
            </a:solidFill>
            <a:round/>
            <a:headEnd/>
            <a:tailEnd/>
          </a:ln>
          <a:effectLst>
            <a:outerShdw dist="35921" dir="2700000" algn="ctr" rotWithShape="0">
              <a:srgbClr val="000000"/>
            </a:outerShdw>
          </a:effectLst>
        </p:spPr>
        <p:txBody>
          <a:bodyPr/>
          <a:lstStyle/>
          <a:p>
            <a:pPr>
              <a:defRPr/>
            </a:pPr>
            <a:endParaRPr lang="en-US"/>
          </a:p>
        </p:txBody>
      </p:sp>
      <p:sp>
        <p:nvSpPr>
          <p:cNvPr id="44040" name="Line 8"/>
          <p:cNvSpPr>
            <a:spLocks noChangeShapeType="1"/>
          </p:cNvSpPr>
          <p:nvPr/>
        </p:nvSpPr>
        <p:spPr bwMode="auto">
          <a:xfrm flipH="1">
            <a:off x="4343400" y="2590800"/>
            <a:ext cx="1524000" cy="0"/>
          </a:xfrm>
          <a:prstGeom prst="line">
            <a:avLst/>
          </a:prstGeom>
          <a:noFill/>
          <a:ln w="76200">
            <a:solidFill>
              <a:schemeClr val="accent1"/>
            </a:solidFill>
            <a:round/>
            <a:headEnd/>
            <a:tailEnd type="triangle" w="med" len="med"/>
          </a:ln>
        </p:spPr>
        <p:txBody>
          <a:bodyPr/>
          <a:lstStyle/>
          <a:p>
            <a:endParaRPr lang="en-US"/>
          </a:p>
        </p:txBody>
      </p:sp>
      <p:sp>
        <p:nvSpPr>
          <p:cNvPr id="44037" name="Oval 5"/>
          <p:cNvSpPr>
            <a:spLocks noChangeArrowheads="1"/>
          </p:cNvSpPr>
          <p:nvPr/>
        </p:nvSpPr>
        <p:spPr bwMode="auto">
          <a:xfrm>
            <a:off x="5181600" y="2133600"/>
            <a:ext cx="2743200" cy="909638"/>
          </a:xfrm>
          <a:prstGeom prst="ellipse">
            <a:avLst/>
          </a:prstGeom>
          <a:solidFill>
            <a:schemeClr val="accent1"/>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dirty="0">
                <a:effectLst>
                  <a:outerShdw blurRad="38100" dist="38100" dir="2700000" algn="tl">
                    <a:srgbClr val="000000">
                      <a:alpha val="43137"/>
                    </a:srgbClr>
                  </a:outerShdw>
                </a:effectLst>
                <a:latin typeface="Arial" pitchFamily="34" charset="0"/>
              </a:rPr>
              <a:t>it uses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dissolve">
                                      <p:cBhvr>
                                        <p:cTn id="7" dur="5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6"/>
                                        </p:tgtEl>
                                        <p:attrNameLst>
                                          <p:attrName>style.visibility</p:attrName>
                                        </p:attrNameLst>
                                      </p:cBhvr>
                                      <p:to>
                                        <p:strVal val="visible"/>
                                      </p:to>
                                    </p:set>
                                    <p:animEffect transition="in" filter="dissolve">
                                      <p:cBhvr>
                                        <p:cTn id="12" dur="500"/>
                                        <p:tgtEl>
                                          <p:spTgt spid="44036"/>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44038"/>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3" name="laser.wav" builtIn="1"/>
                                        </p:tgtEl>
                                      </p:cMediaNode>
                                    </p:audio>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4037"/>
                                        </p:tgtEl>
                                        <p:attrNameLst>
                                          <p:attrName>style.visibility</p:attrName>
                                        </p:attrNameLst>
                                      </p:cBhvr>
                                      <p:to>
                                        <p:strVal val="visible"/>
                                      </p:to>
                                    </p:set>
                                    <p:animEffect transition="in" filter="dissolve">
                                      <p:cBhvr>
                                        <p:cTn id="20" dur="500"/>
                                        <p:tgtEl>
                                          <p:spTgt spid="44037"/>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440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nimBg="1" autoUpdateAnimBg="0"/>
      <p:bldP spid="44036" grpId="0" animBg="1" autoUpdateAnimBg="0"/>
      <p:bldP spid="44040" grpId="0" animBg="1"/>
      <p:bldP spid="44037"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1143000"/>
            <a:ext cx="7924800" cy="2743200"/>
          </a:xfrm>
          <a:solidFill>
            <a:schemeClr val="hlink"/>
          </a:solidFill>
        </p:spPr>
        <p:txBody>
          <a:bodyPr/>
          <a:lstStyle/>
          <a:p>
            <a:pPr marL="609600" indent="-609600" algn="l" eaLnBrk="1" hangingPunct="1">
              <a:buSzPct val="135000"/>
              <a:buFontTx/>
              <a:buAutoNum type="arabicPeriod" startAt="9"/>
              <a:defRPr/>
            </a:pPr>
            <a:r>
              <a:rPr lang="en-US" sz="3600" dirty="0" smtClean="0">
                <a:latin typeface="Arial" pitchFamily="34" charset="0"/>
              </a:rPr>
              <a:t>Either of those two shirts will enhance your brown eyes with their vibrant colors.</a:t>
            </a:r>
          </a:p>
        </p:txBody>
      </p:sp>
      <p:sp>
        <p:nvSpPr>
          <p:cNvPr id="46083" name="Oval 3"/>
          <p:cNvSpPr>
            <a:spLocks noChangeArrowheads="1"/>
          </p:cNvSpPr>
          <p:nvPr/>
        </p:nvSpPr>
        <p:spPr bwMode="auto">
          <a:xfrm>
            <a:off x="990600" y="2635250"/>
            <a:ext cx="1543050" cy="909638"/>
          </a:xfrm>
          <a:prstGeom prst="ellipse">
            <a:avLst/>
          </a:prstGeom>
          <a:solidFill>
            <a:schemeClr val="accent2"/>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a:effectLst>
                  <a:outerShdw blurRad="38100" dist="38100" dir="2700000" algn="tl">
                    <a:srgbClr val="000000">
                      <a:alpha val="43137"/>
                    </a:srgbClr>
                  </a:outerShdw>
                </a:effectLst>
                <a:latin typeface="Arial" pitchFamily="34" charset="0"/>
              </a:rPr>
              <a:t>their</a:t>
            </a:r>
          </a:p>
        </p:txBody>
      </p:sp>
      <p:sp>
        <p:nvSpPr>
          <p:cNvPr id="46085" name="Text Box 5"/>
          <p:cNvSpPr txBox="1">
            <a:spLocks noChangeArrowheads="1"/>
          </p:cNvSpPr>
          <p:nvPr/>
        </p:nvSpPr>
        <p:spPr bwMode="auto">
          <a:xfrm>
            <a:off x="647700" y="4114800"/>
            <a:ext cx="7848600" cy="1570038"/>
          </a:xfrm>
          <a:prstGeom prst="rect">
            <a:avLst/>
          </a:prstGeom>
          <a:noFill/>
          <a:ln w="9525">
            <a:noFill/>
            <a:miter lim="800000"/>
            <a:headEnd/>
            <a:tailEnd/>
          </a:ln>
          <a:effectLst/>
        </p:spPr>
        <p:txBody>
          <a:bodyPr>
            <a:spAutoFit/>
          </a:bodyPr>
          <a:lstStyle/>
          <a:p>
            <a:pPr>
              <a:spcBef>
                <a:spcPct val="50000"/>
              </a:spcBef>
              <a:defRPr/>
            </a:pPr>
            <a:r>
              <a:rPr lang="en-US" sz="3200" u="sng" dirty="0">
                <a:solidFill>
                  <a:schemeClr val="tx2"/>
                </a:solidFill>
                <a:effectLst>
                  <a:outerShdw blurRad="38100" dist="38100" dir="2700000" algn="tl">
                    <a:srgbClr val="000000">
                      <a:alpha val="43137"/>
                    </a:srgbClr>
                  </a:outerShdw>
                </a:effectLst>
                <a:latin typeface="Arial Black" pitchFamily="34" charset="0"/>
              </a:rPr>
              <a:t>Or try this:</a:t>
            </a:r>
            <a:r>
              <a:rPr lang="en-US" sz="3200" dirty="0">
                <a:solidFill>
                  <a:srgbClr val="CC99FF"/>
                </a:solidFill>
                <a:effectLst>
                  <a:outerShdw blurRad="38100" dist="38100" dir="2700000" algn="tl">
                    <a:srgbClr val="000000">
                      <a:alpha val="43137"/>
                    </a:srgbClr>
                  </a:outerShdw>
                </a:effectLst>
                <a:latin typeface="Arial Black" pitchFamily="34" charset="0"/>
              </a:rPr>
              <a:t> </a:t>
            </a:r>
            <a:r>
              <a:rPr lang="en-US" sz="3200" i="1" dirty="0">
                <a:solidFill>
                  <a:schemeClr val="accent2"/>
                </a:solidFill>
                <a:effectLst>
                  <a:outerShdw blurRad="38100" dist="38100" dir="2700000" algn="tl">
                    <a:srgbClr val="000000">
                      <a:alpha val="43137"/>
                    </a:srgbClr>
                  </a:outerShdw>
                </a:effectLst>
                <a:latin typeface="Arial Black" pitchFamily="34" charset="0"/>
              </a:rPr>
              <a:t>Both of those shirts</a:t>
            </a:r>
            <a:r>
              <a:rPr lang="en-US" sz="3200" dirty="0">
                <a:effectLst>
                  <a:outerShdw blurRad="38100" dist="38100" dir="2700000" algn="tl">
                    <a:srgbClr val="000000">
                      <a:alpha val="43137"/>
                    </a:srgbClr>
                  </a:outerShdw>
                </a:effectLst>
                <a:latin typeface="Arial" pitchFamily="34" charset="0"/>
              </a:rPr>
              <a:t> will enhance your brown eyes with </a:t>
            </a:r>
            <a:r>
              <a:rPr lang="en-US" sz="3200" i="1" dirty="0">
                <a:solidFill>
                  <a:schemeClr val="accent2"/>
                </a:solidFill>
                <a:effectLst>
                  <a:outerShdw blurRad="38100" dist="38100" dir="2700000" algn="tl">
                    <a:srgbClr val="000000">
                      <a:alpha val="43137"/>
                    </a:srgbClr>
                  </a:outerShdw>
                </a:effectLst>
                <a:latin typeface="Arial Black" pitchFamily="34" charset="0"/>
              </a:rPr>
              <a:t>their</a:t>
            </a:r>
            <a:r>
              <a:rPr lang="en-US" sz="3200" dirty="0">
                <a:effectLst>
                  <a:outerShdw blurRad="38100" dist="38100" dir="2700000" algn="tl">
                    <a:srgbClr val="000000">
                      <a:alpha val="43137"/>
                    </a:srgbClr>
                  </a:outerShdw>
                </a:effectLst>
                <a:latin typeface="Arial" pitchFamily="34" charset="0"/>
              </a:rPr>
              <a:t> vibrant colors.</a:t>
            </a:r>
          </a:p>
        </p:txBody>
      </p:sp>
      <p:sp>
        <p:nvSpPr>
          <p:cNvPr id="46086" name="Line 6"/>
          <p:cNvSpPr>
            <a:spLocks noChangeShapeType="1"/>
          </p:cNvSpPr>
          <p:nvPr/>
        </p:nvSpPr>
        <p:spPr bwMode="auto">
          <a:xfrm>
            <a:off x="1143000" y="3124200"/>
            <a:ext cx="1143000" cy="0"/>
          </a:xfrm>
          <a:prstGeom prst="line">
            <a:avLst/>
          </a:prstGeom>
          <a:noFill/>
          <a:ln w="57150">
            <a:solidFill>
              <a:srgbClr val="FF0000"/>
            </a:solidFill>
            <a:round/>
            <a:headEnd/>
            <a:tailEnd/>
          </a:ln>
          <a:effectLst>
            <a:outerShdw dist="35921" dir="2700000" algn="ctr" rotWithShape="0">
              <a:srgbClr val="000000"/>
            </a:outerShdw>
          </a:effectLst>
        </p:spPr>
        <p:txBody>
          <a:bodyPr/>
          <a:lstStyle/>
          <a:p>
            <a:pPr>
              <a:defRPr/>
            </a:pPr>
            <a:endParaRPr lang="en-US"/>
          </a:p>
        </p:txBody>
      </p:sp>
      <p:sp>
        <p:nvSpPr>
          <p:cNvPr id="46087" name="Line 7"/>
          <p:cNvSpPr>
            <a:spLocks noChangeShapeType="1"/>
          </p:cNvSpPr>
          <p:nvPr/>
        </p:nvSpPr>
        <p:spPr bwMode="auto">
          <a:xfrm flipV="1">
            <a:off x="1676400" y="2133600"/>
            <a:ext cx="0" cy="685800"/>
          </a:xfrm>
          <a:prstGeom prst="line">
            <a:avLst/>
          </a:prstGeom>
          <a:noFill/>
          <a:ln w="76200">
            <a:solidFill>
              <a:schemeClr val="accent1"/>
            </a:solidFill>
            <a:round/>
            <a:headEnd/>
            <a:tailEnd type="triangle" w="med" len="med"/>
          </a:ln>
        </p:spPr>
        <p:txBody>
          <a:bodyPr/>
          <a:lstStyle/>
          <a:p>
            <a:endParaRPr lang="en-US"/>
          </a:p>
        </p:txBody>
      </p:sp>
      <p:sp>
        <p:nvSpPr>
          <p:cNvPr id="46084" name="Oval 4"/>
          <p:cNvSpPr>
            <a:spLocks noChangeArrowheads="1"/>
          </p:cNvSpPr>
          <p:nvPr/>
        </p:nvSpPr>
        <p:spPr bwMode="auto">
          <a:xfrm>
            <a:off x="914400" y="2590800"/>
            <a:ext cx="1676400" cy="990600"/>
          </a:xfrm>
          <a:prstGeom prst="ellipse">
            <a:avLst/>
          </a:prstGeom>
          <a:solidFill>
            <a:schemeClr val="accent1"/>
          </a:solidFill>
          <a:ln w="9525">
            <a:noFill/>
            <a:round/>
            <a:headEnd/>
            <a:tailEnd/>
          </a:ln>
          <a:effectLst>
            <a:outerShdw dist="35921" dir="2700000" algn="ctr" rotWithShape="0">
              <a:srgbClr val="000000"/>
            </a:outerShdw>
          </a:effectLst>
        </p:spPr>
        <p:txBody>
          <a:bodyPr anchor="ctr"/>
          <a:lstStyle/>
          <a:p>
            <a:pPr algn="ctr">
              <a:spcBef>
                <a:spcPct val="50000"/>
              </a:spcBef>
              <a:defRPr/>
            </a:pPr>
            <a:r>
              <a:rPr lang="en-US" sz="3600" dirty="0">
                <a:effectLst>
                  <a:outerShdw blurRad="38100" dist="38100" dir="2700000" algn="tl">
                    <a:srgbClr val="000000">
                      <a:alpha val="43137"/>
                    </a:srgbClr>
                  </a:outerShdw>
                </a:effectLst>
                <a:latin typeface="Arial" pitchFamily="34" charset="0"/>
              </a:rPr>
              <a:t>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dissolve">
                                      <p:cBhvr>
                                        <p:cTn id="7" dur="500"/>
                                        <p:tgtEl>
                                          <p:spTgt spid="4608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6083"/>
                                        </p:tgtEl>
                                        <p:attrNameLst>
                                          <p:attrName>style.visibility</p:attrName>
                                        </p:attrNameLst>
                                      </p:cBhvr>
                                      <p:to>
                                        <p:strVal val="visible"/>
                                      </p:to>
                                    </p:set>
                                    <p:animEffect transition="in" filter="dissolve">
                                      <p:cBhvr>
                                        <p:cTn id="12" dur="500"/>
                                        <p:tgtEl>
                                          <p:spTgt spid="46083"/>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46086"/>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3" name="laser.wav" builtIn="1"/>
                                        </p:tgtEl>
                                      </p:cMediaNode>
                                    </p:audio>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6084"/>
                                        </p:tgtEl>
                                        <p:attrNameLst>
                                          <p:attrName>style.visibility</p:attrName>
                                        </p:attrNameLst>
                                      </p:cBhvr>
                                      <p:to>
                                        <p:strVal val="visible"/>
                                      </p:to>
                                    </p:set>
                                    <p:animEffect transition="in" filter="dissolve">
                                      <p:cBhvr>
                                        <p:cTn id="20" dur="500"/>
                                        <p:tgtEl>
                                          <p:spTgt spid="46084"/>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46087"/>
                                        </p:tgtEl>
                                        <p:attrNameLst>
                                          <p:attrName>style.visibility</p:attrName>
                                        </p:attrNameLst>
                                      </p:cBhvr>
                                      <p:to>
                                        <p:strVal val="visible"/>
                                      </p:to>
                                    </p:set>
                                  </p:childTnLst>
                                </p:cTn>
                              </p:par>
                            </p:childTnLst>
                          </p:cTn>
                        </p:par>
                        <p:par>
                          <p:cTn id="24" fill="hold">
                            <p:stCondLst>
                              <p:cond delay="500"/>
                            </p:stCondLst>
                            <p:childTnLst>
                              <p:par>
                                <p:cTn id="25" presetID="9" presetClass="entr" presetSubtype="0" fill="hold" grpId="0" nodeType="afterEffect">
                                  <p:stCondLst>
                                    <p:cond delay="0"/>
                                  </p:stCondLst>
                                  <p:iterate type="wd">
                                    <p:tmPct val="50000"/>
                                  </p:iterate>
                                  <p:childTnLst>
                                    <p:set>
                                      <p:cBhvr>
                                        <p:cTn id="26" dur="1" fill="hold">
                                          <p:stCondLst>
                                            <p:cond delay="0"/>
                                          </p:stCondLst>
                                        </p:cTn>
                                        <p:tgtEl>
                                          <p:spTgt spid="46085"/>
                                        </p:tgtEl>
                                        <p:attrNameLst>
                                          <p:attrName>style.visibility</p:attrName>
                                        </p:attrNameLst>
                                      </p:cBhvr>
                                      <p:to>
                                        <p:strVal val="visible"/>
                                      </p:to>
                                    </p:set>
                                    <p:animEffect transition="in" filter="dissolve">
                                      <p:cBhvr>
                                        <p:cTn id="27" dur="500"/>
                                        <p:tgtEl>
                                          <p:spTgt spid="46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nimBg="1" autoUpdateAnimBg="0"/>
      <p:bldP spid="46083" grpId="0" animBg="1" autoUpdateAnimBg="0"/>
      <p:bldP spid="46085" grpId="0" autoUpdateAnimBg="0"/>
      <p:bldP spid="46087" grpId="0" animBg="1"/>
      <p:bldP spid="46084"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609600"/>
            <a:ext cx="8077200" cy="3276600"/>
          </a:xfrm>
          <a:solidFill>
            <a:schemeClr val="hlink"/>
          </a:solidFill>
        </p:spPr>
        <p:txBody>
          <a:bodyPr/>
          <a:lstStyle/>
          <a:p>
            <a:pPr marL="803275" indent="-803275" algn="l" eaLnBrk="1" hangingPunct="1">
              <a:buSzPct val="135000"/>
              <a:buFontTx/>
              <a:buAutoNum type="arabicPeriod" startAt="10"/>
              <a:defRPr/>
            </a:pPr>
            <a:r>
              <a:rPr lang="en-US" sz="3600" dirty="0" smtClean="0">
                <a:latin typeface="Arial" pitchFamily="34" charset="0"/>
              </a:rPr>
              <a:t>The committee unanimously decided to impeach the president because  they  could no longer stand his long-winded speeches and unclear policies.</a:t>
            </a:r>
          </a:p>
        </p:txBody>
      </p:sp>
      <p:sp>
        <p:nvSpPr>
          <p:cNvPr id="47107" name="Oval 3"/>
          <p:cNvSpPr>
            <a:spLocks noChangeArrowheads="1"/>
          </p:cNvSpPr>
          <p:nvPr/>
        </p:nvSpPr>
        <p:spPr bwMode="auto">
          <a:xfrm>
            <a:off x="3136900" y="1797050"/>
            <a:ext cx="1739900" cy="909638"/>
          </a:xfrm>
          <a:prstGeom prst="ellipse">
            <a:avLst/>
          </a:prstGeom>
          <a:solidFill>
            <a:schemeClr val="accent2"/>
          </a:solidFill>
          <a:ln w="9525">
            <a:noFill/>
            <a:round/>
            <a:headEnd/>
            <a:tailEnd/>
          </a:ln>
          <a:effectLst>
            <a:outerShdw dist="35921" dir="2700000" algn="ctr" rotWithShape="0">
              <a:srgbClr val="000000"/>
            </a:outerShdw>
          </a:effectLst>
        </p:spPr>
        <p:txBody>
          <a:bodyPr>
            <a:spAutoFit/>
          </a:bodyPr>
          <a:lstStyle/>
          <a:p>
            <a:pPr algn="ctr">
              <a:spcBef>
                <a:spcPct val="50000"/>
              </a:spcBef>
              <a:defRPr/>
            </a:pPr>
            <a:r>
              <a:rPr lang="en-US" sz="3600">
                <a:latin typeface="Arial" pitchFamily="34" charset="0"/>
              </a:rPr>
              <a:t>they</a:t>
            </a:r>
          </a:p>
        </p:txBody>
      </p:sp>
      <p:sp>
        <p:nvSpPr>
          <p:cNvPr id="47109" name="Text Box 5"/>
          <p:cNvSpPr txBox="1">
            <a:spLocks noChangeArrowheads="1"/>
          </p:cNvSpPr>
          <p:nvPr/>
        </p:nvSpPr>
        <p:spPr bwMode="auto">
          <a:xfrm>
            <a:off x="685800" y="4114800"/>
            <a:ext cx="7924800" cy="2062163"/>
          </a:xfrm>
          <a:prstGeom prst="rect">
            <a:avLst/>
          </a:prstGeom>
          <a:noFill/>
          <a:ln w="9525">
            <a:noFill/>
            <a:miter lim="800000"/>
            <a:headEnd/>
            <a:tailEnd/>
          </a:ln>
          <a:effectLst/>
        </p:spPr>
        <p:txBody>
          <a:bodyPr>
            <a:spAutoFit/>
          </a:bodyPr>
          <a:lstStyle/>
          <a:p>
            <a:pPr>
              <a:spcBef>
                <a:spcPct val="50000"/>
              </a:spcBef>
              <a:defRPr/>
            </a:pPr>
            <a:r>
              <a:rPr lang="en-US" sz="3200" u="sng" dirty="0">
                <a:effectLst>
                  <a:outerShdw blurRad="38100" dist="38100" dir="2700000" algn="tl">
                    <a:srgbClr val="000000">
                      <a:alpha val="43137"/>
                    </a:srgbClr>
                  </a:outerShdw>
                </a:effectLst>
                <a:latin typeface="Arial Black" pitchFamily="34" charset="0"/>
              </a:rPr>
              <a:t>Or try this:</a:t>
            </a:r>
            <a:r>
              <a:rPr lang="en-US" sz="3200" dirty="0">
                <a:effectLst>
                  <a:outerShdw blurRad="38100" dist="38100" dir="2700000" algn="tl">
                    <a:srgbClr val="000000">
                      <a:alpha val="43137"/>
                    </a:srgbClr>
                  </a:outerShdw>
                </a:effectLst>
                <a:latin typeface="Arial" pitchFamily="34" charset="0"/>
              </a:rPr>
              <a:t> The </a:t>
            </a:r>
            <a:r>
              <a:rPr lang="en-US" sz="3200" i="1" dirty="0">
                <a:solidFill>
                  <a:schemeClr val="accent2"/>
                </a:solidFill>
                <a:effectLst>
                  <a:outerShdw blurRad="38100" dist="38100" dir="2700000" algn="tl">
                    <a:srgbClr val="000000">
                      <a:alpha val="43137"/>
                    </a:srgbClr>
                  </a:outerShdw>
                </a:effectLst>
                <a:latin typeface="Arial Black" pitchFamily="34" charset="0"/>
              </a:rPr>
              <a:t>committee members</a:t>
            </a:r>
            <a:r>
              <a:rPr lang="en-US" sz="3200" dirty="0">
                <a:effectLst>
                  <a:outerShdw blurRad="38100" dist="38100" dir="2700000" algn="tl">
                    <a:srgbClr val="000000">
                      <a:alpha val="43137"/>
                    </a:srgbClr>
                  </a:outerShdw>
                </a:effectLst>
                <a:latin typeface="Arial" pitchFamily="34" charset="0"/>
              </a:rPr>
              <a:t> unanimously decided to impeach the president because </a:t>
            </a:r>
            <a:r>
              <a:rPr lang="en-US" sz="3200" i="1" dirty="0">
                <a:solidFill>
                  <a:schemeClr val="accent2"/>
                </a:solidFill>
                <a:effectLst>
                  <a:outerShdw blurRad="38100" dist="38100" dir="2700000" algn="tl">
                    <a:srgbClr val="000000">
                      <a:alpha val="43137"/>
                    </a:srgbClr>
                  </a:outerShdw>
                </a:effectLst>
                <a:latin typeface="Arial Black" pitchFamily="34" charset="0"/>
              </a:rPr>
              <a:t>they</a:t>
            </a:r>
            <a:r>
              <a:rPr lang="en-US" sz="3200" dirty="0">
                <a:effectLst>
                  <a:outerShdw blurRad="38100" dist="38100" dir="2700000" algn="tl">
                    <a:srgbClr val="000000">
                      <a:alpha val="43137"/>
                    </a:srgbClr>
                  </a:outerShdw>
                </a:effectLst>
                <a:latin typeface="Arial" pitchFamily="34" charset="0"/>
              </a:rPr>
              <a:t> could no longer stand …</a:t>
            </a:r>
          </a:p>
        </p:txBody>
      </p:sp>
      <p:sp>
        <p:nvSpPr>
          <p:cNvPr id="47110" name="Line 6"/>
          <p:cNvSpPr>
            <a:spLocks noChangeShapeType="1"/>
          </p:cNvSpPr>
          <p:nvPr/>
        </p:nvSpPr>
        <p:spPr bwMode="auto">
          <a:xfrm>
            <a:off x="3429000" y="2286000"/>
            <a:ext cx="1066800" cy="0"/>
          </a:xfrm>
          <a:prstGeom prst="line">
            <a:avLst/>
          </a:prstGeom>
          <a:noFill/>
          <a:ln w="57150">
            <a:solidFill>
              <a:srgbClr val="FF0000"/>
            </a:solidFill>
            <a:round/>
            <a:headEnd/>
            <a:tailEnd/>
          </a:ln>
          <a:effectLst>
            <a:outerShdw dist="35921" dir="2700000" algn="ctr" rotWithShape="0">
              <a:srgbClr val="000000"/>
            </a:outerShdw>
          </a:effectLst>
        </p:spPr>
        <p:txBody>
          <a:bodyPr/>
          <a:lstStyle/>
          <a:p>
            <a:pPr>
              <a:defRPr/>
            </a:pPr>
            <a:endParaRPr lang="en-US"/>
          </a:p>
        </p:txBody>
      </p:sp>
      <p:sp>
        <p:nvSpPr>
          <p:cNvPr id="47111" name="Line 7"/>
          <p:cNvSpPr>
            <a:spLocks noChangeShapeType="1"/>
          </p:cNvSpPr>
          <p:nvPr/>
        </p:nvSpPr>
        <p:spPr bwMode="auto">
          <a:xfrm flipH="1" flipV="1">
            <a:off x="3429000" y="1295400"/>
            <a:ext cx="228600" cy="685800"/>
          </a:xfrm>
          <a:prstGeom prst="line">
            <a:avLst/>
          </a:prstGeom>
          <a:noFill/>
          <a:ln w="76200">
            <a:solidFill>
              <a:schemeClr val="accent1"/>
            </a:solidFill>
            <a:round/>
            <a:headEnd/>
            <a:tailEnd type="triangle" w="med" len="med"/>
          </a:ln>
        </p:spPr>
        <p:txBody>
          <a:bodyPr/>
          <a:lstStyle/>
          <a:p>
            <a:endParaRPr lang="en-US"/>
          </a:p>
        </p:txBody>
      </p:sp>
      <p:sp>
        <p:nvSpPr>
          <p:cNvPr id="47108" name="Oval 4"/>
          <p:cNvSpPr>
            <a:spLocks noChangeArrowheads="1"/>
          </p:cNvSpPr>
          <p:nvPr/>
        </p:nvSpPr>
        <p:spPr bwMode="auto">
          <a:xfrm>
            <a:off x="3136900" y="1752600"/>
            <a:ext cx="1739900" cy="990600"/>
          </a:xfrm>
          <a:prstGeom prst="ellipse">
            <a:avLst/>
          </a:prstGeom>
          <a:solidFill>
            <a:schemeClr val="accent1"/>
          </a:solidFill>
          <a:ln w="9525">
            <a:noFill/>
            <a:round/>
            <a:headEnd/>
            <a:tailEnd/>
          </a:ln>
          <a:effectLst>
            <a:outerShdw dist="35921" dir="2700000" algn="ctr" rotWithShape="0">
              <a:srgbClr val="000000"/>
            </a:outerShdw>
          </a:effectLst>
        </p:spPr>
        <p:txBody>
          <a:bodyPr anchor="ctr"/>
          <a:lstStyle/>
          <a:p>
            <a:pPr algn="ctr">
              <a:spcBef>
                <a:spcPct val="50000"/>
              </a:spcBef>
              <a:defRPr/>
            </a:pPr>
            <a:r>
              <a:rPr lang="en-US" sz="3600" dirty="0">
                <a:effectLst>
                  <a:outerShdw blurRad="38100" dist="38100" dir="2700000" algn="tl">
                    <a:srgbClr val="000000">
                      <a:alpha val="43137"/>
                    </a:srgbClr>
                  </a:outerShdw>
                </a:effectLst>
                <a:latin typeface="Arial" pitchFamily="34" charset="0"/>
              </a:rPr>
              <a:t>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gtEl>
                                        <p:attrNameLst>
                                          <p:attrName>style.visibility</p:attrName>
                                        </p:attrNameLst>
                                      </p:cBhvr>
                                      <p:to>
                                        <p:strVal val="visible"/>
                                      </p:to>
                                    </p:set>
                                    <p:animEffect transition="in" filter="dissolve">
                                      <p:cBhvr>
                                        <p:cTn id="12" dur="500"/>
                                        <p:tgtEl>
                                          <p:spTgt spid="47107"/>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47110"/>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3" name="laser.wav" builtIn="1"/>
                                        </p:tgtEl>
                                      </p:cMediaNode>
                                    </p:audio>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7108"/>
                                        </p:tgtEl>
                                        <p:attrNameLst>
                                          <p:attrName>style.visibility</p:attrName>
                                        </p:attrNameLst>
                                      </p:cBhvr>
                                      <p:to>
                                        <p:strVal val="visible"/>
                                      </p:to>
                                    </p:set>
                                    <p:animEffect transition="in" filter="dissolve">
                                      <p:cBhvr>
                                        <p:cTn id="20" dur="500"/>
                                        <p:tgtEl>
                                          <p:spTgt spid="47108"/>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47111"/>
                                        </p:tgtEl>
                                        <p:attrNameLst>
                                          <p:attrName>style.visibility</p:attrName>
                                        </p:attrNameLst>
                                      </p:cBhvr>
                                      <p:to>
                                        <p:strVal val="visible"/>
                                      </p:to>
                                    </p:set>
                                  </p:childTnLst>
                                </p:cTn>
                              </p:par>
                            </p:childTnLst>
                          </p:cTn>
                        </p:par>
                        <p:par>
                          <p:cTn id="24" fill="hold">
                            <p:stCondLst>
                              <p:cond delay="500"/>
                            </p:stCondLst>
                            <p:childTnLst>
                              <p:par>
                                <p:cTn id="25" presetID="9" presetClass="entr" presetSubtype="0" fill="hold" grpId="0" nodeType="afterEffect">
                                  <p:stCondLst>
                                    <p:cond delay="0"/>
                                  </p:stCondLst>
                                  <p:iterate type="wd">
                                    <p:tmPct val="50000"/>
                                  </p:iterate>
                                  <p:childTnLst>
                                    <p:set>
                                      <p:cBhvr>
                                        <p:cTn id="26" dur="1" fill="hold">
                                          <p:stCondLst>
                                            <p:cond delay="0"/>
                                          </p:stCondLst>
                                        </p:cTn>
                                        <p:tgtEl>
                                          <p:spTgt spid="47109"/>
                                        </p:tgtEl>
                                        <p:attrNameLst>
                                          <p:attrName>style.visibility</p:attrName>
                                        </p:attrNameLst>
                                      </p:cBhvr>
                                      <p:to>
                                        <p:strVal val="visible"/>
                                      </p:to>
                                    </p:set>
                                    <p:animEffect transition="in" filter="dissolve">
                                      <p:cBhvr>
                                        <p:cTn id="27" dur="5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nimBg="1" autoUpdateAnimBg="0"/>
      <p:bldP spid="47107" grpId="0" animBg="1" autoUpdateAnimBg="0"/>
      <p:bldP spid="47109" grpId="0" autoUpdateAnimBg="0"/>
      <p:bldP spid="47111" grpId="0" animBg="1"/>
      <p:bldP spid="47108"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title"/>
          </p:nvPr>
        </p:nvSpPr>
        <p:spPr>
          <a:xfrm>
            <a:off x="685800" y="2857500"/>
            <a:ext cx="7772400" cy="1143000"/>
          </a:xfrm>
          <a:noFill/>
          <a:effectLst/>
        </p:spPr>
        <p:txBody>
          <a:bodyPr/>
          <a:lstStyle/>
          <a:p>
            <a:pPr eaLnBrk="1" hangingPunct="1">
              <a:defRPr/>
            </a:pPr>
            <a:r>
              <a:rPr lang="en-US" sz="6000" dirty="0" smtClean="0">
                <a:effectLst>
                  <a:outerShdw blurRad="38100" dist="38100" dir="2700000" algn="tl">
                    <a:srgbClr val="000000">
                      <a:alpha val="43137"/>
                    </a:srgbClr>
                  </a:outerShdw>
                </a:effectLst>
              </a:rPr>
              <a:t>The 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lt">
                                    <p:tmPct val="10000"/>
                                  </p:iterate>
                                  <p:childTnLst>
                                    <p:set>
                                      <p:cBhvr>
                                        <p:cTn id="6" dur="1" fill="hold">
                                          <p:stCondLst>
                                            <p:cond delay="0"/>
                                          </p:stCondLst>
                                        </p:cTn>
                                        <p:tgtEl>
                                          <p:spTgt spid="96260"/>
                                        </p:tgtEl>
                                        <p:attrNameLst>
                                          <p:attrName>style.visibility</p:attrName>
                                        </p:attrNameLst>
                                      </p:cBhvr>
                                      <p:to>
                                        <p:strVal val="visible"/>
                                      </p:to>
                                    </p:set>
                                    <p:anim calcmode="lin" valueType="num">
                                      <p:cBhvr additive="base">
                                        <p:cTn id="7" dur="500" fill="hold"/>
                                        <p:tgtEl>
                                          <p:spTgt spid="96260"/>
                                        </p:tgtEl>
                                        <p:attrNameLst>
                                          <p:attrName>ppt_x</p:attrName>
                                        </p:attrNameLst>
                                      </p:cBhvr>
                                      <p:tavLst>
                                        <p:tav tm="0">
                                          <p:val>
                                            <p:strVal val="1+#ppt_w/2"/>
                                          </p:val>
                                        </p:tav>
                                        <p:tav tm="100000">
                                          <p:val>
                                            <p:strVal val="#ppt_x"/>
                                          </p:val>
                                        </p:tav>
                                      </p:tavLst>
                                    </p:anim>
                                    <p:anim calcmode="lin" valueType="num">
                                      <p:cBhvr additive="base">
                                        <p:cTn id="8" dur="500" fill="hold"/>
                                        <p:tgtEl>
                                          <p:spTgt spid="962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533400"/>
            <a:ext cx="8534400" cy="838200"/>
          </a:xfrm>
        </p:spPr>
        <p:txBody>
          <a:bodyPr/>
          <a:lstStyle/>
          <a:p>
            <a:pPr marL="465138" algn="l" eaLnBrk="1" hangingPunct="1">
              <a:defRPr/>
            </a:pPr>
            <a:r>
              <a:rPr lang="en-US" sz="4000" dirty="0" smtClean="0">
                <a:solidFill>
                  <a:schemeClr val="tx1"/>
                </a:solidFill>
                <a:effectLst>
                  <a:outerShdw blurRad="38100" dist="38100" dir="2700000" algn="tl">
                    <a:srgbClr val="000000">
                      <a:alpha val="43137"/>
                    </a:srgbClr>
                  </a:outerShdw>
                </a:effectLst>
              </a:rPr>
              <a:t>Here are two examples:</a:t>
            </a:r>
          </a:p>
        </p:txBody>
      </p:sp>
      <p:sp>
        <p:nvSpPr>
          <p:cNvPr id="24581" name="Text Box 5"/>
          <p:cNvSpPr txBox="1">
            <a:spLocks noChangeArrowheads="1"/>
          </p:cNvSpPr>
          <p:nvPr/>
        </p:nvSpPr>
        <p:spPr bwMode="auto">
          <a:xfrm>
            <a:off x="457200" y="1524000"/>
            <a:ext cx="4419600" cy="1190625"/>
          </a:xfrm>
          <a:prstGeom prst="rect">
            <a:avLst/>
          </a:prstGeom>
          <a:noFill/>
          <a:ln w="9525">
            <a:noFill/>
            <a:miter lim="800000"/>
            <a:headEnd/>
            <a:tailEnd/>
          </a:ln>
          <a:effectLst/>
        </p:spPr>
        <p:txBody>
          <a:bodyPr>
            <a:spAutoFit/>
          </a:bodyPr>
          <a:lstStyle/>
          <a:p>
            <a:pPr>
              <a:spcBef>
                <a:spcPct val="50000"/>
              </a:spcBef>
              <a:buSzPct val="120000"/>
              <a:buFont typeface="Wingdings" pitchFamily="2" charset="2"/>
              <a:buNone/>
              <a:defRPr/>
            </a:pPr>
            <a:r>
              <a:rPr lang="en-US" sz="3600" dirty="0">
                <a:effectLst>
                  <a:outerShdw blurRad="38100" dist="38100" dir="2700000" algn="tl">
                    <a:srgbClr val="000000">
                      <a:alpha val="43137"/>
                    </a:srgbClr>
                  </a:outerShdw>
                </a:effectLst>
                <a:latin typeface="Arial" pitchFamily="34" charset="0"/>
              </a:rPr>
              <a:t>The </a:t>
            </a:r>
            <a:r>
              <a:rPr lang="en-US" sz="3600" i="1" dirty="0">
                <a:solidFill>
                  <a:schemeClr val="accent2"/>
                </a:solidFill>
                <a:effectLst>
                  <a:outerShdw blurRad="38100" dist="38100" dir="2700000" algn="tl">
                    <a:srgbClr val="000000">
                      <a:alpha val="43137"/>
                    </a:srgbClr>
                  </a:outerShdw>
                </a:effectLst>
                <a:latin typeface="Arial Black" pitchFamily="34" charset="0"/>
              </a:rPr>
              <a:t>lizard</a:t>
            </a:r>
            <a:r>
              <a:rPr lang="en-US" sz="3600" dirty="0">
                <a:effectLst>
                  <a:outerShdw blurRad="38100" dist="38100" dir="2700000" algn="tl">
                    <a:srgbClr val="000000">
                      <a:alpha val="43137"/>
                    </a:srgbClr>
                  </a:outerShdw>
                </a:effectLst>
                <a:latin typeface="Arial" pitchFamily="34" charset="0"/>
              </a:rPr>
              <a:t> licked </a:t>
            </a:r>
            <a:r>
              <a:rPr lang="en-US" sz="3600" i="1" dirty="0">
                <a:solidFill>
                  <a:schemeClr val="accent2"/>
                </a:solidFill>
                <a:effectLst>
                  <a:outerShdw blurRad="38100" dist="38100" dir="2700000" algn="tl">
                    <a:srgbClr val="000000">
                      <a:alpha val="43137"/>
                    </a:srgbClr>
                  </a:outerShdw>
                </a:effectLst>
                <a:latin typeface="Arial Black" pitchFamily="34" charset="0"/>
              </a:rPr>
              <a:t>its</a:t>
            </a:r>
            <a:r>
              <a:rPr lang="en-US" sz="3600" dirty="0">
                <a:effectLst>
                  <a:outerShdw blurRad="38100" dist="38100" dir="2700000" algn="tl">
                    <a:srgbClr val="000000">
                      <a:alpha val="43137"/>
                    </a:srgbClr>
                  </a:outerShdw>
                </a:effectLst>
                <a:latin typeface="Arial" pitchFamily="34" charset="0"/>
              </a:rPr>
              <a:t> eyeball.</a:t>
            </a:r>
          </a:p>
        </p:txBody>
      </p:sp>
      <p:sp>
        <p:nvSpPr>
          <p:cNvPr id="24582" name="Text Box 6"/>
          <p:cNvSpPr txBox="1">
            <a:spLocks noChangeArrowheads="1"/>
          </p:cNvSpPr>
          <p:nvPr/>
        </p:nvSpPr>
        <p:spPr bwMode="auto">
          <a:xfrm>
            <a:off x="457200" y="4038600"/>
            <a:ext cx="4495800" cy="1190625"/>
          </a:xfrm>
          <a:prstGeom prst="rect">
            <a:avLst/>
          </a:prstGeom>
          <a:noFill/>
          <a:ln w="9525">
            <a:noFill/>
            <a:miter lim="800000"/>
            <a:headEnd/>
            <a:tailEnd/>
          </a:ln>
          <a:effectLst/>
        </p:spPr>
        <p:txBody>
          <a:bodyPr>
            <a:spAutoFit/>
          </a:bodyPr>
          <a:lstStyle/>
          <a:p>
            <a:pPr>
              <a:spcBef>
                <a:spcPct val="50000"/>
              </a:spcBef>
              <a:buSzPct val="120000"/>
              <a:buFont typeface="Wingdings" pitchFamily="2" charset="2"/>
              <a:buNone/>
              <a:defRPr/>
            </a:pPr>
            <a:r>
              <a:rPr lang="en-US" sz="3600" dirty="0">
                <a:effectLst>
                  <a:outerShdw blurRad="38100" dist="38100" dir="2700000" algn="tl">
                    <a:srgbClr val="000000">
                      <a:alpha val="43137"/>
                    </a:srgbClr>
                  </a:outerShdw>
                </a:effectLst>
                <a:latin typeface="Arial" pitchFamily="34" charset="0"/>
              </a:rPr>
              <a:t>The </a:t>
            </a:r>
            <a:r>
              <a:rPr lang="en-US" sz="3600" i="1" dirty="0">
                <a:solidFill>
                  <a:schemeClr val="accent2"/>
                </a:solidFill>
                <a:effectLst>
                  <a:outerShdw blurRad="38100" dist="38100" dir="2700000" algn="tl">
                    <a:srgbClr val="000000">
                      <a:alpha val="43137"/>
                    </a:srgbClr>
                  </a:outerShdw>
                </a:effectLst>
                <a:latin typeface="Arial Black" pitchFamily="34" charset="0"/>
              </a:rPr>
              <a:t>lizards</a:t>
            </a:r>
            <a:r>
              <a:rPr lang="en-US" sz="3600" dirty="0">
                <a:effectLst>
                  <a:outerShdw blurRad="38100" dist="38100" dir="2700000" algn="tl">
                    <a:srgbClr val="000000">
                      <a:alpha val="43137"/>
                    </a:srgbClr>
                  </a:outerShdw>
                </a:effectLst>
                <a:latin typeface="Arial" pitchFamily="34" charset="0"/>
              </a:rPr>
              <a:t> licked </a:t>
            </a:r>
            <a:r>
              <a:rPr lang="en-US" sz="3600" i="1" dirty="0">
                <a:solidFill>
                  <a:schemeClr val="accent2"/>
                </a:solidFill>
                <a:effectLst>
                  <a:outerShdw blurRad="38100" dist="38100" dir="2700000" algn="tl">
                    <a:srgbClr val="000000">
                      <a:alpha val="43137"/>
                    </a:srgbClr>
                  </a:outerShdw>
                </a:effectLst>
                <a:latin typeface="Arial Black" pitchFamily="34" charset="0"/>
              </a:rPr>
              <a:t>their</a:t>
            </a:r>
            <a:r>
              <a:rPr lang="en-US" sz="3600" dirty="0">
                <a:effectLst>
                  <a:outerShdw blurRad="38100" dist="38100" dir="2700000" algn="tl">
                    <a:srgbClr val="000000">
                      <a:alpha val="43137"/>
                    </a:srgbClr>
                  </a:outerShdw>
                </a:effectLst>
                <a:latin typeface="Arial" pitchFamily="34" charset="0"/>
              </a:rPr>
              <a:t> eyeballs.</a:t>
            </a:r>
          </a:p>
        </p:txBody>
      </p:sp>
      <p:pic>
        <p:nvPicPr>
          <p:cNvPr id="24586" name="Picture 10" descr="lizard01"/>
          <p:cNvPicPr>
            <a:picLocks noChangeAspect="1" noChangeArrowheads="1"/>
          </p:cNvPicPr>
          <p:nvPr/>
        </p:nvPicPr>
        <p:blipFill>
          <a:blip r:embed="rId4"/>
          <a:srcRect/>
          <a:stretch>
            <a:fillRect/>
          </a:stretch>
        </p:blipFill>
        <p:spPr bwMode="auto">
          <a:xfrm>
            <a:off x="5181600" y="1295400"/>
            <a:ext cx="2895600" cy="2373313"/>
          </a:xfrm>
          <a:prstGeom prst="rect">
            <a:avLst/>
          </a:prstGeom>
          <a:noFill/>
          <a:ln w="9525">
            <a:noFill/>
            <a:miter lim="800000"/>
            <a:headEnd/>
            <a:tailEnd/>
          </a:ln>
        </p:spPr>
      </p:pic>
      <p:pic>
        <p:nvPicPr>
          <p:cNvPr id="24587" name="Picture 11" descr="lizard01"/>
          <p:cNvPicPr>
            <a:picLocks noChangeAspect="1" noChangeArrowheads="1"/>
          </p:cNvPicPr>
          <p:nvPr/>
        </p:nvPicPr>
        <p:blipFill>
          <a:blip r:embed="rId4"/>
          <a:srcRect/>
          <a:stretch>
            <a:fillRect/>
          </a:stretch>
        </p:blipFill>
        <p:spPr bwMode="auto">
          <a:xfrm>
            <a:off x="4953000" y="3733800"/>
            <a:ext cx="2057400" cy="1685925"/>
          </a:xfrm>
          <a:prstGeom prst="rect">
            <a:avLst/>
          </a:prstGeom>
          <a:noFill/>
          <a:ln w="9525">
            <a:noFill/>
            <a:miter lim="800000"/>
            <a:headEnd/>
            <a:tailEnd/>
          </a:ln>
        </p:spPr>
      </p:pic>
      <p:pic>
        <p:nvPicPr>
          <p:cNvPr id="24588" name="Picture 12" descr="lizard01"/>
          <p:cNvPicPr>
            <a:picLocks noChangeAspect="1" noChangeArrowheads="1"/>
          </p:cNvPicPr>
          <p:nvPr/>
        </p:nvPicPr>
        <p:blipFill>
          <a:blip r:embed="rId4"/>
          <a:srcRect/>
          <a:stretch>
            <a:fillRect/>
          </a:stretch>
        </p:blipFill>
        <p:spPr bwMode="auto">
          <a:xfrm>
            <a:off x="6324600" y="4572000"/>
            <a:ext cx="2057400" cy="1685925"/>
          </a:xfrm>
          <a:prstGeom prst="rect">
            <a:avLst/>
          </a:prstGeom>
          <a:noFill/>
          <a:ln w="9525">
            <a:noFill/>
            <a:miter lim="800000"/>
            <a:headEnd/>
            <a:tailEnd/>
          </a:ln>
        </p:spPr>
      </p:pic>
      <p:sp>
        <p:nvSpPr>
          <p:cNvPr id="24589" name="Text Box 13"/>
          <p:cNvSpPr txBox="1">
            <a:spLocks noChangeArrowheads="1"/>
          </p:cNvSpPr>
          <p:nvPr/>
        </p:nvSpPr>
        <p:spPr bwMode="auto">
          <a:xfrm>
            <a:off x="457200" y="2895600"/>
            <a:ext cx="4572000" cy="830263"/>
          </a:xfrm>
          <a:prstGeom prst="rect">
            <a:avLst/>
          </a:prstGeom>
          <a:noFill/>
          <a:ln w="9525">
            <a:noFill/>
            <a:miter lim="800000"/>
            <a:headEnd/>
            <a:tailEnd/>
          </a:ln>
          <a:effectLst/>
        </p:spPr>
        <p:txBody>
          <a:bodyPr>
            <a:spAutoFit/>
          </a:bodyPr>
          <a:lstStyle/>
          <a:p>
            <a:pPr>
              <a:spcBef>
                <a:spcPct val="50000"/>
              </a:spcBef>
              <a:defRPr/>
            </a:pPr>
            <a:r>
              <a:rPr lang="en-US" i="1" dirty="0">
                <a:solidFill>
                  <a:schemeClr val="accent2"/>
                </a:solidFill>
                <a:effectLst>
                  <a:outerShdw blurRad="38100" dist="38100" dir="2700000" algn="tl">
                    <a:srgbClr val="000000">
                      <a:alpha val="43137"/>
                    </a:srgbClr>
                  </a:outerShdw>
                </a:effectLst>
                <a:latin typeface="Arial Black" pitchFamily="34" charset="0"/>
              </a:rPr>
              <a:t>Lizard</a:t>
            </a:r>
            <a:r>
              <a:rPr lang="en-US" dirty="0">
                <a:effectLst>
                  <a:outerShdw blurRad="38100" dist="38100" dir="2700000" algn="tl">
                    <a:srgbClr val="000000">
                      <a:alpha val="43137"/>
                    </a:srgbClr>
                  </a:outerShdw>
                </a:effectLst>
                <a:latin typeface="Arial" pitchFamily="34" charset="0"/>
              </a:rPr>
              <a:t> = singular antecedent</a:t>
            </a:r>
            <a:br>
              <a:rPr lang="en-US" dirty="0">
                <a:effectLst>
                  <a:outerShdw blurRad="38100" dist="38100" dir="2700000" algn="tl">
                    <a:srgbClr val="000000">
                      <a:alpha val="43137"/>
                    </a:srgbClr>
                  </a:outerShdw>
                </a:effectLst>
                <a:latin typeface="Arial" pitchFamily="34" charset="0"/>
              </a:rPr>
            </a:br>
            <a:r>
              <a:rPr lang="en-US" i="1" dirty="0">
                <a:solidFill>
                  <a:schemeClr val="accent2"/>
                </a:solidFill>
                <a:effectLst>
                  <a:outerShdw blurRad="38100" dist="38100" dir="2700000" algn="tl">
                    <a:srgbClr val="000000">
                      <a:alpha val="43137"/>
                    </a:srgbClr>
                  </a:outerShdw>
                </a:effectLst>
                <a:latin typeface="Arial Black" pitchFamily="34" charset="0"/>
              </a:rPr>
              <a:t>its</a:t>
            </a:r>
            <a:r>
              <a:rPr lang="en-US" dirty="0">
                <a:effectLst>
                  <a:outerShdw blurRad="38100" dist="38100" dir="2700000" algn="tl">
                    <a:srgbClr val="000000">
                      <a:alpha val="43137"/>
                    </a:srgbClr>
                  </a:outerShdw>
                </a:effectLst>
                <a:latin typeface="Arial" pitchFamily="34" charset="0"/>
              </a:rPr>
              <a:t> = singular pronoun</a:t>
            </a:r>
          </a:p>
        </p:txBody>
      </p:sp>
      <p:sp>
        <p:nvSpPr>
          <p:cNvPr id="24590" name="Text Box 14"/>
          <p:cNvSpPr txBox="1">
            <a:spLocks noChangeArrowheads="1"/>
          </p:cNvSpPr>
          <p:nvPr/>
        </p:nvSpPr>
        <p:spPr bwMode="auto">
          <a:xfrm>
            <a:off x="457200" y="5410200"/>
            <a:ext cx="4572000" cy="830263"/>
          </a:xfrm>
          <a:prstGeom prst="rect">
            <a:avLst/>
          </a:prstGeom>
          <a:noFill/>
          <a:ln w="9525">
            <a:noFill/>
            <a:miter lim="800000"/>
            <a:headEnd/>
            <a:tailEnd/>
          </a:ln>
          <a:effectLst/>
        </p:spPr>
        <p:txBody>
          <a:bodyPr>
            <a:spAutoFit/>
          </a:bodyPr>
          <a:lstStyle/>
          <a:p>
            <a:pPr>
              <a:spcBef>
                <a:spcPct val="50000"/>
              </a:spcBef>
              <a:defRPr/>
            </a:pPr>
            <a:r>
              <a:rPr lang="en-US" i="1" dirty="0">
                <a:solidFill>
                  <a:schemeClr val="accent2"/>
                </a:solidFill>
                <a:effectLst>
                  <a:outerShdw blurRad="38100" dist="38100" dir="2700000" algn="tl">
                    <a:srgbClr val="000000">
                      <a:alpha val="43137"/>
                    </a:srgbClr>
                  </a:outerShdw>
                </a:effectLst>
                <a:latin typeface="Arial Black" pitchFamily="34" charset="0"/>
              </a:rPr>
              <a:t>Lizards</a:t>
            </a:r>
            <a:r>
              <a:rPr lang="en-US" dirty="0">
                <a:effectLst>
                  <a:outerShdw blurRad="38100" dist="38100" dir="2700000" algn="tl">
                    <a:srgbClr val="000000">
                      <a:alpha val="43137"/>
                    </a:srgbClr>
                  </a:outerShdw>
                </a:effectLst>
                <a:latin typeface="Arial" pitchFamily="34" charset="0"/>
              </a:rPr>
              <a:t> = plural antecedent</a:t>
            </a:r>
            <a:br>
              <a:rPr lang="en-US" dirty="0">
                <a:effectLst>
                  <a:outerShdw blurRad="38100" dist="38100" dir="2700000" algn="tl">
                    <a:srgbClr val="000000">
                      <a:alpha val="43137"/>
                    </a:srgbClr>
                  </a:outerShdw>
                </a:effectLst>
                <a:latin typeface="Arial" pitchFamily="34" charset="0"/>
              </a:rPr>
            </a:br>
            <a:r>
              <a:rPr lang="en-US" i="1" dirty="0">
                <a:solidFill>
                  <a:schemeClr val="accent2"/>
                </a:solidFill>
                <a:effectLst>
                  <a:outerShdw blurRad="38100" dist="38100" dir="2700000" algn="tl">
                    <a:srgbClr val="000000">
                      <a:alpha val="43137"/>
                    </a:srgbClr>
                  </a:outerShdw>
                </a:effectLst>
                <a:latin typeface="Arial Black" pitchFamily="34" charset="0"/>
              </a:rPr>
              <a:t>their</a:t>
            </a:r>
            <a:r>
              <a:rPr lang="en-US" dirty="0">
                <a:effectLst>
                  <a:outerShdw blurRad="38100" dist="38100" dir="2700000" algn="tl">
                    <a:srgbClr val="000000">
                      <a:alpha val="43137"/>
                    </a:srgbClr>
                  </a:outerShdw>
                </a:effectLst>
                <a:latin typeface="Arial" pitchFamily="34" charset="0"/>
              </a:rPr>
              <a:t> = plural pronoun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4581"/>
                                        </p:tgtEl>
                                        <p:attrNameLst>
                                          <p:attrName>style.visibility</p:attrName>
                                        </p:attrNameLst>
                                      </p:cBhvr>
                                      <p:to>
                                        <p:strVal val="visible"/>
                                      </p:to>
                                    </p:set>
                                    <p:anim calcmode="lin" valueType="num">
                                      <p:cBhvr additive="base">
                                        <p:cTn id="12" dur="500" fill="hold"/>
                                        <p:tgtEl>
                                          <p:spTgt spid="24581"/>
                                        </p:tgtEl>
                                        <p:attrNameLst>
                                          <p:attrName>ppt_x</p:attrName>
                                        </p:attrNameLst>
                                      </p:cBhvr>
                                      <p:tavLst>
                                        <p:tav tm="0">
                                          <p:val>
                                            <p:strVal val="0-#ppt_w/2"/>
                                          </p:val>
                                        </p:tav>
                                        <p:tav tm="100000">
                                          <p:val>
                                            <p:strVal val="#ppt_x"/>
                                          </p:val>
                                        </p:tav>
                                      </p:tavLst>
                                    </p:anim>
                                    <p:anim calcmode="lin" valueType="num">
                                      <p:cBhvr additive="base">
                                        <p:cTn id="13" dur="500" fill="hold"/>
                                        <p:tgtEl>
                                          <p:spTgt spid="2458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24586"/>
                                        </p:tgtEl>
                                        <p:attrNameLst>
                                          <p:attrName>style.visibility</p:attrName>
                                        </p:attrNameLst>
                                      </p:cBhvr>
                                      <p:to>
                                        <p:strVal val="visible"/>
                                      </p:to>
                                    </p:set>
                                    <p:animEffect transition="in" filter="dissolve">
                                      <p:cBhvr>
                                        <p:cTn id="17" dur="500"/>
                                        <p:tgtEl>
                                          <p:spTgt spid="24586"/>
                                        </p:tgtEl>
                                      </p:cBhvr>
                                    </p:animEffect>
                                  </p:childTnLst>
                                  <p:subTnLst>
                                    <p:audio>
                                      <p:cMediaNode>
                                        <p:cTn display="0" masterRel="sameClick">
                                          <p:stCondLst>
                                            <p:cond evt="begin" delay="0">
                                              <p:tn val="15"/>
                                            </p:cond>
                                          </p:stCondLst>
                                          <p:endCondLst>
                                            <p:cond evt="onStopAudio" delay="0">
                                              <p:tgtEl>
                                                <p:sldTgt/>
                                              </p:tgtEl>
                                            </p:cond>
                                          </p:endCondLst>
                                        </p:cTn>
                                        <p:tgtEl>
                                          <p:sndTgt r:embed="rId3" name="SLURP.WAV"/>
                                        </p:tgtEl>
                                      </p:cMediaNode>
                                    </p:audio>
                                  </p:subTnLst>
                                </p:cTn>
                              </p:par>
                            </p:childTnLst>
                          </p:cTn>
                        </p:par>
                        <p:par>
                          <p:cTn id="18" fill="hold">
                            <p:stCondLst>
                              <p:cond delay="1500"/>
                            </p:stCondLst>
                            <p:childTnLst>
                              <p:par>
                                <p:cTn id="19" presetID="9" presetClass="entr" presetSubtype="0" fill="hold" grpId="0" nodeType="afterEffect">
                                  <p:stCondLst>
                                    <p:cond delay="0"/>
                                  </p:stCondLst>
                                  <p:iterate type="wd">
                                    <p:tmPct val="50000"/>
                                  </p:iterate>
                                  <p:childTnLst>
                                    <p:set>
                                      <p:cBhvr>
                                        <p:cTn id="20" dur="1" fill="hold">
                                          <p:stCondLst>
                                            <p:cond delay="0"/>
                                          </p:stCondLst>
                                        </p:cTn>
                                        <p:tgtEl>
                                          <p:spTgt spid="24589"/>
                                        </p:tgtEl>
                                        <p:attrNameLst>
                                          <p:attrName>style.visibility</p:attrName>
                                        </p:attrNameLst>
                                      </p:cBhvr>
                                      <p:to>
                                        <p:strVal val="visible"/>
                                      </p:to>
                                    </p:set>
                                    <p:animEffect transition="in" filter="dissolve">
                                      <p:cBhvr>
                                        <p:cTn id="21" dur="500"/>
                                        <p:tgtEl>
                                          <p:spTgt spid="2458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4582"/>
                                        </p:tgtEl>
                                        <p:attrNameLst>
                                          <p:attrName>style.visibility</p:attrName>
                                        </p:attrNameLst>
                                      </p:cBhvr>
                                      <p:to>
                                        <p:strVal val="visible"/>
                                      </p:to>
                                    </p:set>
                                    <p:anim calcmode="lin" valueType="num">
                                      <p:cBhvr additive="base">
                                        <p:cTn id="26" dur="500" fill="hold"/>
                                        <p:tgtEl>
                                          <p:spTgt spid="24582"/>
                                        </p:tgtEl>
                                        <p:attrNameLst>
                                          <p:attrName>ppt_x</p:attrName>
                                        </p:attrNameLst>
                                      </p:cBhvr>
                                      <p:tavLst>
                                        <p:tav tm="0">
                                          <p:val>
                                            <p:strVal val="0-#ppt_w/2"/>
                                          </p:val>
                                        </p:tav>
                                        <p:tav tm="100000">
                                          <p:val>
                                            <p:strVal val="#ppt_x"/>
                                          </p:val>
                                        </p:tav>
                                      </p:tavLst>
                                    </p:anim>
                                    <p:anim calcmode="lin" valueType="num">
                                      <p:cBhvr additive="base">
                                        <p:cTn id="27" dur="500" fill="hold"/>
                                        <p:tgtEl>
                                          <p:spTgt spid="24582"/>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24587"/>
                                        </p:tgtEl>
                                        <p:attrNameLst>
                                          <p:attrName>style.visibility</p:attrName>
                                        </p:attrNameLst>
                                      </p:cBhvr>
                                      <p:to>
                                        <p:strVal val="visible"/>
                                      </p:to>
                                    </p:set>
                                    <p:animEffect transition="in" filter="dissolve">
                                      <p:cBhvr>
                                        <p:cTn id="31" dur="500"/>
                                        <p:tgtEl>
                                          <p:spTgt spid="24587"/>
                                        </p:tgtEl>
                                      </p:cBhvr>
                                    </p:animEffect>
                                  </p:childTnLst>
                                  <p:subTnLst>
                                    <p:audio>
                                      <p:cMediaNode>
                                        <p:cTn display="0" masterRel="sameClick">
                                          <p:stCondLst>
                                            <p:cond evt="begin" delay="0">
                                              <p:tn val="29"/>
                                            </p:cond>
                                          </p:stCondLst>
                                          <p:endCondLst>
                                            <p:cond evt="onStopAudio" delay="0">
                                              <p:tgtEl>
                                                <p:sldTgt/>
                                              </p:tgtEl>
                                            </p:cond>
                                          </p:endCondLst>
                                        </p:cTn>
                                        <p:tgtEl>
                                          <p:sndTgt r:embed="rId3" name="SLURP.WAV"/>
                                        </p:tgtEl>
                                      </p:cMediaNode>
                                    </p:audio>
                                  </p:subTnLst>
                                </p:cTn>
                              </p:par>
                            </p:childTnLst>
                          </p:cTn>
                        </p:par>
                        <p:par>
                          <p:cTn id="32" fill="hold">
                            <p:stCondLst>
                              <p:cond delay="1000"/>
                            </p:stCondLst>
                            <p:childTnLst>
                              <p:par>
                                <p:cTn id="33" presetID="9" presetClass="entr" presetSubtype="0" fill="hold" nodeType="afterEffect">
                                  <p:stCondLst>
                                    <p:cond delay="0"/>
                                  </p:stCondLst>
                                  <p:childTnLst>
                                    <p:set>
                                      <p:cBhvr>
                                        <p:cTn id="34" dur="1" fill="hold">
                                          <p:stCondLst>
                                            <p:cond delay="0"/>
                                          </p:stCondLst>
                                        </p:cTn>
                                        <p:tgtEl>
                                          <p:spTgt spid="24588"/>
                                        </p:tgtEl>
                                        <p:attrNameLst>
                                          <p:attrName>style.visibility</p:attrName>
                                        </p:attrNameLst>
                                      </p:cBhvr>
                                      <p:to>
                                        <p:strVal val="visible"/>
                                      </p:to>
                                    </p:set>
                                    <p:animEffect transition="in" filter="dissolve">
                                      <p:cBhvr>
                                        <p:cTn id="35" dur="500"/>
                                        <p:tgtEl>
                                          <p:spTgt spid="24588"/>
                                        </p:tgtEl>
                                      </p:cBhvr>
                                    </p:animEffect>
                                  </p:childTnLst>
                                  <p:subTnLst>
                                    <p:audio>
                                      <p:cMediaNode>
                                        <p:cTn display="0" masterRel="sameClick">
                                          <p:stCondLst>
                                            <p:cond evt="begin" delay="0">
                                              <p:tn val="33"/>
                                            </p:cond>
                                          </p:stCondLst>
                                          <p:endCondLst>
                                            <p:cond evt="onStopAudio" delay="0">
                                              <p:tgtEl>
                                                <p:sldTgt/>
                                              </p:tgtEl>
                                            </p:cond>
                                          </p:endCondLst>
                                        </p:cTn>
                                        <p:tgtEl>
                                          <p:sndTgt r:embed="rId3" name="SLURP.WAV"/>
                                        </p:tgtEl>
                                      </p:cMediaNode>
                                    </p:audio>
                                  </p:subTnLst>
                                </p:cTn>
                              </p:par>
                            </p:childTnLst>
                          </p:cTn>
                        </p:par>
                        <p:par>
                          <p:cTn id="36" fill="hold">
                            <p:stCondLst>
                              <p:cond delay="1500"/>
                            </p:stCondLst>
                            <p:childTnLst>
                              <p:par>
                                <p:cTn id="37" presetID="9" presetClass="entr" presetSubtype="0" fill="hold" grpId="0" nodeType="afterEffect">
                                  <p:stCondLst>
                                    <p:cond delay="0"/>
                                  </p:stCondLst>
                                  <p:iterate type="wd">
                                    <p:tmPct val="50000"/>
                                  </p:iterate>
                                  <p:childTnLst>
                                    <p:set>
                                      <p:cBhvr>
                                        <p:cTn id="38" dur="1" fill="hold">
                                          <p:stCondLst>
                                            <p:cond delay="0"/>
                                          </p:stCondLst>
                                        </p:cTn>
                                        <p:tgtEl>
                                          <p:spTgt spid="24590"/>
                                        </p:tgtEl>
                                        <p:attrNameLst>
                                          <p:attrName>style.visibility</p:attrName>
                                        </p:attrNameLst>
                                      </p:cBhvr>
                                      <p:to>
                                        <p:strVal val="visible"/>
                                      </p:to>
                                    </p:set>
                                    <p:animEffect transition="in" filter="dissolve">
                                      <p:cBhvr>
                                        <p:cTn id="39" dur="500"/>
                                        <p:tgtEl>
                                          <p:spTgt spid="24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autoUpdateAnimBg="0"/>
      <p:bldP spid="24581" grpId="0" autoUpdateAnimBg="0"/>
      <p:bldP spid="24582" grpId="0" autoUpdateAnimBg="0"/>
      <p:bldP spid="24589" grpId="0"/>
      <p:bldP spid="2459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838200" y="304800"/>
            <a:ext cx="7467600" cy="2667000"/>
          </a:xfrm>
          <a:prstGeom prst="downArrowCallout">
            <a:avLst>
              <a:gd name="adj1" fmla="val 9048"/>
              <a:gd name="adj2" fmla="val 22257"/>
              <a:gd name="adj3" fmla="val 15745"/>
              <a:gd name="adj4" fmla="val 76593"/>
            </a:avLst>
          </a:prstGeom>
        </p:spPr>
        <p:txBody>
          <a:bodyPr/>
          <a:lstStyle/>
          <a:p>
            <a:pPr marL="231775" algn="l" eaLnBrk="1" hangingPunct="1">
              <a:defRPr/>
            </a:pPr>
            <a:r>
              <a:rPr lang="en-US" dirty="0" smtClean="0">
                <a:effectLst>
                  <a:outerShdw blurRad="38100" dist="38100" dir="2700000" algn="tl">
                    <a:srgbClr val="000000">
                      <a:alpha val="43137"/>
                    </a:srgbClr>
                  </a:outerShdw>
                </a:effectLst>
              </a:rPr>
              <a:t>Know the difference between these </a:t>
            </a:r>
            <a:r>
              <a:rPr lang="en-US" i="1" dirty="0" smtClean="0">
                <a:solidFill>
                  <a:schemeClr val="accent2"/>
                </a:solidFill>
                <a:effectLst>
                  <a:outerShdw blurRad="38100" dist="38100" dir="2700000" algn="tl">
                    <a:srgbClr val="000000">
                      <a:alpha val="43137"/>
                    </a:srgbClr>
                  </a:outerShdw>
                </a:effectLst>
              </a:rPr>
              <a:t>singular</a:t>
            </a:r>
            <a:r>
              <a:rPr lang="en-US" dirty="0" smtClean="0">
                <a:effectLst>
                  <a:outerShdw blurRad="38100" dist="38100" dir="2700000" algn="tl">
                    <a:srgbClr val="000000">
                      <a:alpha val="43137"/>
                    </a:srgbClr>
                  </a:outerShdw>
                </a:effectLst>
              </a:rPr>
              <a:t> and </a:t>
            </a:r>
            <a:r>
              <a:rPr lang="en-US" i="1" dirty="0" smtClean="0">
                <a:solidFill>
                  <a:schemeClr val="accent2"/>
                </a:solidFill>
                <a:effectLst>
                  <a:outerShdw blurRad="38100" dist="38100" dir="2700000" algn="tl">
                    <a:srgbClr val="000000">
                      <a:alpha val="43137"/>
                    </a:srgbClr>
                  </a:outerShdw>
                </a:effectLst>
              </a:rPr>
              <a:t>plural</a:t>
            </a:r>
            <a:r>
              <a:rPr lang="en-US" dirty="0" smtClean="0">
                <a:effectLst>
                  <a:outerShdw blurRad="38100" dist="38100" dir="2700000" algn="tl">
                    <a:srgbClr val="000000">
                      <a:alpha val="43137"/>
                    </a:srgbClr>
                  </a:outerShdw>
                </a:effectLst>
              </a:rPr>
              <a:t> pronouns.</a:t>
            </a:r>
          </a:p>
        </p:txBody>
      </p:sp>
      <p:sp>
        <p:nvSpPr>
          <p:cNvPr id="23555" name="Rectangle 3"/>
          <p:cNvSpPr>
            <a:spLocks noGrp="1" noChangeArrowheads="1"/>
          </p:cNvSpPr>
          <p:nvPr>
            <p:ph type="body" sz="half" idx="1"/>
          </p:nvPr>
        </p:nvSpPr>
        <p:spPr>
          <a:xfrm>
            <a:off x="838200" y="2971800"/>
            <a:ext cx="3505200" cy="3124200"/>
          </a:xfrm>
          <a:solidFill>
            <a:schemeClr val="hlink"/>
          </a:solidFill>
          <a:effectLst>
            <a:outerShdw dist="35921" dir="2700000" algn="ctr" rotWithShape="0">
              <a:schemeClr val="bg2"/>
            </a:outerShdw>
          </a:effectLst>
        </p:spPr>
        <p:txBody>
          <a:bodyPr/>
          <a:lstStyle/>
          <a:p>
            <a:pPr marL="461963" algn="ctr" eaLnBrk="1" hangingPunct="1">
              <a:lnSpc>
                <a:spcPct val="90000"/>
              </a:lnSpc>
              <a:buFont typeface="Wingdings" pitchFamily="2" charset="2"/>
              <a:buNone/>
              <a:defRPr/>
            </a:pPr>
            <a:r>
              <a:rPr lang="en-US" u="sng" spc="600" dirty="0" smtClean="0">
                <a:solidFill>
                  <a:schemeClr val="accent2"/>
                </a:solidFill>
                <a:effectLst/>
                <a:latin typeface="Arial Black" pitchFamily="34" charset="0"/>
              </a:rPr>
              <a:t>Singular</a:t>
            </a:r>
          </a:p>
          <a:p>
            <a:pPr marL="461963" eaLnBrk="1" hangingPunct="1">
              <a:lnSpc>
                <a:spcPct val="90000"/>
              </a:lnSpc>
              <a:defRPr/>
            </a:pPr>
            <a:r>
              <a:rPr lang="en-US" dirty="0" smtClean="0"/>
              <a:t>He, she, it</a:t>
            </a:r>
          </a:p>
          <a:p>
            <a:pPr marL="461963" eaLnBrk="1" hangingPunct="1">
              <a:lnSpc>
                <a:spcPct val="90000"/>
              </a:lnSpc>
              <a:defRPr/>
            </a:pPr>
            <a:r>
              <a:rPr lang="en-US" dirty="0" smtClean="0"/>
              <a:t>Him, her, it</a:t>
            </a:r>
          </a:p>
          <a:p>
            <a:pPr marL="461963" eaLnBrk="1" hangingPunct="1">
              <a:lnSpc>
                <a:spcPct val="90000"/>
              </a:lnSpc>
              <a:defRPr/>
            </a:pPr>
            <a:r>
              <a:rPr lang="en-US" dirty="0" smtClean="0"/>
              <a:t>His, hers, its</a:t>
            </a:r>
          </a:p>
          <a:p>
            <a:pPr marL="461963" eaLnBrk="1" hangingPunct="1">
              <a:lnSpc>
                <a:spcPct val="90000"/>
              </a:lnSpc>
              <a:defRPr/>
            </a:pPr>
            <a:r>
              <a:rPr lang="en-US" dirty="0" smtClean="0"/>
              <a:t>Himself, herself, itself</a:t>
            </a:r>
          </a:p>
        </p:txBody>
      </p:sp>
      <p:sp>
        <p:nvSpPr>
          <p:cNvPr id="23556" name="Rectangle 4"/>
          <p:cNvSpPr>
            <a:spLocks noGrp="1" noChangeArrowheads="1"/>
          </p:cNvSpPr>
          <p:nvPr>
            <p:ph type="body" sz="half" idx="2"/>
          </p:nvPr>
        </p:nvSpPr>
        <p:spPr>
          <a:xfrm>
            <a:off x="4800600" y="2971800"/>
            <a:ext cx="3505200" cy="3124200"/>
          </a:xfrm>
          <a:solidFill>
            <a:schemeClr val="hlink"/>
          </a:solidFill>
          <a:effectLst>
            <a:outerShdw dist="35921" dir="2700000" algn="ctr" rotWithShape="0">
              <a:schemeClr val="bg2"/>
            </a:outerShdw>
          </a:effectLst>
        </p:spPr>
        <p:txBody>
          <a:bodyPr/>
          <a:lstStyle/>
          <a:p>
            <a:pPr marL="461963" algn="ctr" eaLnBrk="1" hangingPunct="1">
              <a:buFont typeface="Wingdings" pitchFamily="2" charset="2"/>
              <a:buNone/>
              <a:defRPr/>
            </a:pPr>
            <a:r>
              <a:rPr lang="en-US" u="sng" spc="600" dirty="0" smtClean="0">
                <a:solidFill>
                  <a:schemeClr val="accent2"/>
                </a:solidFill>
                <a:effectLst/>
                <a:latin typeface="Arial Black" pitchFamily="34" charset="0"/>
              </a:rPr>
              <a:t>Plural</a:t>
            </a:r>
            <a:endParaRPr lang="en-US" u="sng" spc="600" dirty="0" smtClean="0">
              <a:solidFill>
                <a:srgbClr val="FF9933"/>
              </a:solidFill>
              <a:effectLst>
                <a:outerShdw blurRad="38100" dist="38100" dir="2700000" algn="tl">
                  <a:srgbClr val="FFFFFF"/>
                </a:outerShdw>
              </a:effectLst>
              <a:latin typeface="Arial Black" pitchFamily="34" charset="0"/>
            </a:endParaRPr>
          </a:p>
          <a:p>
            <a:pPr marL="461963" eaLnBrk="1" hangingPunct="1">
              <a:defRPr/>
            </a:pPr>
            <a:r>
              <a:rPr lang="en-US" dirty="0" smtClean="0"/>
              <a:t>They</a:t>
            </a:r>
          </a:p>
          <a:p>
            <a:pPr marL="461963" eaLnBrk="1" hangingPunct="1">
              <a:defRPr/>
            </a:pPr>
            <a:r>
              <a:rPr lang="en-US" dirty="0" smtClean="0"/>
              <a:t>Them</a:t>
            </a:r>
          </a:p>
          <a:p>
            <a:pPr marL="461963" eaLnBrk="1" hangingPunct="1">
              <a:defRPr/>
            </a:pPr>
            <a:r>
              <a:rPr lang="en-US" dirty="0" smtClean="0"/>
              <a:t>Their, theirs</a:t>
            </a:r>
          </a:p>
          <a:p>
            <a:pPr marL="461963" eaLnBrk="1" hangingPunct="1">
              <a:defRPr/>
            </a:pPr>
            <a:r>
              <a:rPr lang="en-US" dirty="0" smtClean="0"/>
              <a:t>Themselves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23555">
                                            <p:bg/>
                                          </p:spTgt>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iterate type="wd">
                                    <p:tmAbs val="200"/>
                                  </p:iterate>
                                  <p:childTnLst>
                                    <p:set>
                                      <p:cBhvr>
                                        <p:cTn id="14" dur="1" fill="hold">
                                          <p:stCondLst>
                                            <p:cond delay="499"/>
                                          </p:stCondLst>
                                        </p:cTn>
                                        <p:tgtEl>
                                          <p:spTgt spid="23555">
                                            <p:txEl>
                                              <p:pRg st="0" end="0"/>
                                            </p:txEl>
                                          </p:spTgt>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iterate type="wd">
                                    <p:tmAbs val="200"/>
                                  </p:iterate>
                                  <p:childTnLst>
                                    <p:set>
                                      <p:cBhvr>
                                        <p:cTn id="17" dur="1" fill="hold">
                                          <p:stCondLst>
                                            <p:cond delay="499"/>
                                          </p:stCondLst>
                                        </p:cTn>
                                        <p:tgtEl>
                                          <p:spTgt spid="23555">
                                            <p:txEl>
                                              <p:pRg st="1" end="1"/>
                                            </p:txEl>
                                          </p:spTgt>
                                        </p:tgtEl>
                                        <p:attrNameLst>
                                          <p:attrName>style.visibility</p:attrName>
                                        </p:attrNameLst>
                                      </p:cBhvr>
                                      <p:to>
                                        <p:strVal val="visible"/>
                                      </p:to>
                                    </p:set>
                                  </p:childTnLst>
                                </p:cTn>
                              </p:par>
                            </p:childTnLst>
                          </p:cTn>
                        </p:par>
                        <p:par>
                          <p:cTn id="18" fill="hold">
                            <p:stCondLst>
                              <p:cond delay="2800"/>
                            </p:stCondLst>
                            <p:childTnLst>
                              <p:par>
                                <p:cTn id="19" presetID="1" presetClass="entr" presetSubtype="0" fill="hold" grpId="0" nodeType="afterEffect">
                                  <p:stCondLst>
                                    <p:cond delay="0"/>
                                  </p:stCondLst>
                                  <p:iterate type="wd">
                                    <p:tmAbs val="200"/>
                                  </p:iterate>
                                  <p:childTnLst>
                                    <p:set>
                                      <p:cBhvr>
                                        <p:cTn id="20" dur="1" fill="hold">
                                          <p:stCondLst>
                                            <p:cond delay="499"/>
                                          </p:stCondLst>
                                        </p:cTn>
                                        <p:tgtEl>
                                          <p:spTgt spid="23555">
                                            <p:txEl>
                                              <p:pRg st="2" end="2"/>
                                            </p:txEl>
                                          </p:spTgt>
                                        </p:tgtEl>
                                        <p:attrNameLst>
                                          <p:attrName>style.visibility</p:attrName>
                                        </p:attrNameLst>
                                      </p:cBhvr>
                                      <p:to>
                                        <p:strVal val="visible"/>
                                      </p:to>
                                    </p:set>
                                  </p:childTnLst>
                                </p:cTn>
                              </p:par>
                            </p:childTnLst>
                          </p:cTn>
                        </p:par>
                        <p:par>
                          <p:cTn id="21" fill="hold">
                            <p:stCondLst>
                              <p:cond delay="4100"/>
                            </p:stCondLst>
                            <p:childTnLst>
                              <p:par>
                                <p:cTn id="22" presetID="1" presetClass="entr" presetSubtype="0" fill="hold" grpId="0" nodeType="afterEffect">
                                  <p:stCondLst>
                                    <p:cond delay="0"/>
                                  </p:stCondLst>
                                  <p:iterate type="wd">
                                    <p:tmAbs val="200"/>
                                  </p:iterate>
                                  <p:childTnLst>
                                    <p:set>
                                      <p:cBhvr>
                                        <p:cTn id="23" dur="1" fill="hold">
                                          <p:stCondLst>
                                            <p:cond delay="499"/>
                                          </p:stCondLst>
                                        </p:cTn>
                                        <p:tgtEl>
                                          <p:spTgt spid="23555">
                                            <p:txEl>
                                              <p:pRg st="3" end="3"/>
                                            </p:txEl>
                                          </p:spTgt>
                                        </p:tgtEl>
                                        <p:attrNameLst>
                                          <p:attrName>style.visibility</p:attrName>
                                        </p:attrNameLst>
                                      </p:cBhvr>
                                      <p:to>
                                        <p:strVal val="visible"/>
                                      </p:to>
                                    </p:set>
                                  </p:childTnLst>
                                </p:cTn>
                              </p:par>
                            </p:childTnLst>
                          </p:cTn>
                        </p:par>
                        <p:par>
                          <p:cTn id="24" fill="hold">
                            <p:stCondLst>
                              <p:cond delay="5400"/>
                            </p:stCondLst>
                            <p:childTnLst>
                              <p:par>
                                <p:cTn id="25" presetID="1" presetClass="entr" presetSubtype="0" fill="hold" grpId="0" nodeType="afterEffect">
                                  <p:stCondLst>
                                    <p:cond delay="0"/>
                                  </p:stCondLst>
                                  <p:iterate type="wd">
                                    <p:tmAbs val="200"/>
                                  </p:iterate>
                                  <p:childTnLst>
                                    <p:set>
                                      <p:cBhvr>
                                        <p:cTn id="26" dur="1" fill="hold">
                                          <p:stCondLst>
                                            <p:cond delay="499"/>
                                          </p:stCondLst>
                                        </p:cTn>
                                        <p:tgtEl>
                                          <p:spTgt spid="23555">
                                            <p:txEl>
                                              <p:pRg st="4" end="4"/>
                                            </p:txEl>
                                          </p:spTgt>
                                        </p:tgtEl>
                                        <p:attrNameLst>
                                          <p:attrName>style.visibility</p:attrName>
                                        </p:attrNameLst>
                                      </p:cBhvr>
                                      <p:to>
                                        <p:strVal val="visible"/>
                                      </p:to>
                                    </p:set>
                                  </p:childTnLst>
                                </p:cTn>
                              </p:par>
                            </p:childTnLst>
                          </p:cTn>
                        </p:par>
                        <p:par>
                          <p:cTn id="27" fill="hold">
                            <p:stCondLst>
                              <p:cond delay="6700"/>
                            </p:stCondLst>
                            <p:childTnLst>
                              <p:par>
                                <p:cTn id="28" presetID="1" presetClass="entr" presetSubtype="0" fill="hold" grpId="0" nodeType="afterEffect">
                                  <p:stCondLst>
                                    <p:cond delay="0"/>
                                  </p:stCondLst>
                                  <p:childTnLst>
                                    <p:set>
                                      <p:cBhvr>
                                        <p:cTn id="29" dur="1" fill="hold">
                                          <p:stCondLst>
                                            <p:cond delay="499"/>
                                          </p:stCondLst>
                                        </p:cTn>
                                        <p:tgtEl>
                                          <p:spTgt spid="23556">
                                            <p:bg/>
                                          </p:spTgt>
                                        </p:tgtEl>
                                        <p:attrNameLst>
                                          <p:attrName>style.visibility</p:attrName>
                                        </p:attrNameLst>
                                      </p:cBhvr>
                                      <p:to>
                                        <p:strVal val="visible"/>
                                      </p:to>
                                    </p:set>
                                  </p:childTnLst>
                                </p:cTn>
                              </p:par>
                            </p:childTnLst>
                          </p:cTn>
                        </p:par>
                        <p:par>
                          <p:cTn id="30" fill="hold">
                            <p:stCondLst>
                              <p:cond delay="7200"/>
                            </p:stCondLst>
                            <p:childTnLst>
                              <p:par>
                                <p:cTn id="31" presetID="1" presetClass="entr" presetSubtype="0" fill="hold" grpId="0" nodeType="afterEffect">
                                  <p:stCondLst>
                                    <p:cond delay="0"/>
                                  </p:stCondLst>
                                  <p:iterate type="wd">
                                    <p:tmAbs val="200"/>
                                  </p:iterate>
                                  <p:childTnLst>
                                    <p:set>
                                      <p:cBhvr>
                                        <p:cTn id="32" dur="1" fill="hold">
                                          <p:stCondLst>
                                            <p:cond delay="499"/>
                                          </p:stCondLst>
                                        </p:cTn>
                                        <p:tgtEl>
                                          <p:spTgt spid="23556">
                                            <p:txEl>
                                              <p:pRg st="0" end="0"/>
                                            </p:txEl>
                                          </p:spTgt>
                                        </p:tgtEl>
                                        <p:attrNameLst>
                                          <p:attrName>style.visibility</p:attrName>
                                        </p:attrNameLst>
                                      </p:cBhvr>
                                      <p:to>
                                        <p:strVal val="visible"/>
                                      </p:to>
                                    </p:set>
                                  </p:childTnLst>
                                </p:cTn>
                              </p:par>
                            </p:childTnLst>
                          </p:cTn>
                        </p:par>
                        <p:par>
                          <p:cTn id="33" fill="hold">
                            <p:stCondLst>
                              <p:cond delay="7700"/>
                            </p:stCondLst>
                            <p:childTnLst>
                              <p:par>
                                <p:cTn id="34" presetID="1" presetClass="entr" presetSubtype="0" fill="hold" grpId="0" nodeType="afterEffect">
                                  <p:stCondLst>
                                    <p:cond delay="0"/>
                                  </p:stCondLst>
                                  <p:iterate type="wd">
                                    <p:tmAbs val="200"/>
                                  </p:iterate>
                                  <p:childTnLst>
                                    <p:set>
                                      <p:cBhvr>
                                        <p:cTn id="35" dur="1" fill="hold">
                                          <p:stCondLst>
                                            <p:cond delay="499"/>
                                          </p:stCondLst>
                                        </p:cTn>
                                        <p:tgtEl>
                                          <p:spTgt spid="23556">
                                            <p:txEl>
                                              <p:pRg st="1" end="1"/>
                                            </p:txEl>
                                          </p:spTgt>
                                        </p:tgtEl>
                                        <p:attrNameLst>
                                          <p:attrName>style.visibility</p:attrName>
                                        </p:attrNameLst>
                                      </p:cBhvr>
                                      <p:to>
                                        <p:strVal val="visible"/>
                                      </p:to>
                                    </p:set>
                                  </p:childTnLst>
                                </p:cTn>
                              </p:par>
                            </p:childTnLst>
                          </p:cTn>
                        </p:par>
                        <p:par>
                          <p:cTn id="36" fill="hold">
                            <p:stCondLst>
                              <p:cond delay="8200"/>
                            </p:stCondLst>
                            <p:childTnLst>
                              <p:par>
                                <p:cTn id="37" presetID="1" presetClass="entr" presetSubtype="0" fill="hold" grpId="0" nodeType="afterEffect">
                                  <p:stCondLst>
                                    <p:cond delay="0"/>
                                  </p:stCondLst>
                                  <p:iterate type="wd">
                                    <p:tmAbs val="200"/>
                                  </p:iterate>
                                  <p:childTnLst>
                                    <p:set>
                                      <p:cBhvr>
                                        <p:cTn id="38" dur="1" fill="hold">
                                          <p:stCondLst>
                                            <p:cond delay="499"/>
                                          </p:stCondLst>
                                        </p:cTn>
                                        <p:tgtEl>
                                          <p:spTgt spid="23556">
                                            <p:txEl>
                                              <p:pRg st="2" end="2"/>
                                            </p:txEl>
                                          </p:spTgt>
                                        </p:tgtEl>
                                        <p:attrNameLst>
                                          <p:attrName>style.visibility</p:attrName>
                                        </p:attrNameLst>
                                      </p:cBhvr>
                                      <p:to>
                                        <p:strVal val="visible"/>
                                      </p:to>
                                    </p:set>
                                  </p:childTnLst>
                                </p:cTn>
                              </p:par>
                            </p:childTnLst>
                          </p:cTn>
                        </p:par>
                        <p:par>
                          <p:cTn id="39" fill="hold">
                            <p:stCondLst>
                              <p:cond delay="8700"/>
                            </p:stCondLst>
                            <p:childTnLst>
                              <p:par>
                                <p:cTn id="40" presetID="1" presetClass="entr" presetSubtype="0" fill="hold" grpId="0" nodeType="afterEffect">
                                  <p:stCondLst>
                                    <p:cond delay="0"/>
                                  </p:stCondLst>
                                  <p:iterate type="wd">
                                    <p:tmAbs val="200"/>
                                  </p:iterate>
                                  <p:childTnLst>
                                    <p:set>
                                      <p:cBhvr>
                                        <p:cTn id="41" dur="1" fill="hold">
                                          <p:stCondLst>
                                            <p:cond delay="499"/>
                                          </p:stCondLst>
                                        </p:cTn>
                                        <p:tgtEl>
                                          <p:spTgt spid="23556">
                                            <p:txEl>
                                              <p:pRg st="3" end="3"/>
                                            </p:txEl>
                                          </p:spTgt>
                                        </p:tgtEl>
                                        <p:attrNameLst>
                                          <p:attrName>style.visibility</p:attrName>
                                        </p:attrNameLst>
                                      </p:cBhvr>
                                      <p:to>
                                        <p:strVal val="visible"/>
                                      </p:to>
                                    </p:set>
                                  </p:childTnLst>
                                </p:cTn>
                              </p:par>
                            </p:childTnLst>
                          </p:cTn>
                        </p:par>
                        <p:par>
                          <p:cTn id="42" fill="hold">
                            <p:stCondLst>
                              <p:cond delay="9600"/>
                            </p:stCondLst>
                            <p:childTnLst>
                              <p:par>
                                <p:cTn id="43" presetID="1" presetClass="entr" presetSubtype="0" fill="hold" grpId="0" nodeType="afterEffect">
                                  <p:stCondLst>
                                    <p:cond delay="0"/>
                                  </p:stCondLst>
                                  <p:iterate type="wd">
                                    <p:tmAbs val="200"/>
                                  </p:iterate>
                                  <p:childTnLst>
                                    <p:set>
                                      <p:cBhvr>
                                        <p:cTn id="44" dur="1" fill="hold">
                                          <p:stCondLst>
                                            <p:cond delay="499"/>
                                          </p:stCondLst>
                                        </p:cTn>
                                        <p:tgtEl>
                                          <p:spTgt spid="2355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autoUpdateAnimBg="0"/>
      <p:bldP spid="23555" grpId="0" build="p" animBg="1" autoUpdateAnimBg="0" advAuto="0"/>
      <p:bldP spid="23556" grpId="0" build="p" animBg="1"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AutoShape 3"/>
          <p:cNvSpPr>
            <a:spLocks noGrp="1" noChangeArrowheads="1"/>
          </p:cNvSpPr>
          <p:nvPr>
            <p:ph type="title"/>
          </p:nvPr>
        </p:nvSpPr>
        <p:spPr>
          <a:xfrm>
            <a:off x="342900" y="76200"/>
            <a:ext cx="8458200" cy="3581400"/>
          </a:xfrm>
          <a:prstGeom prst="irregularSeal1">
            <a:avLst/>
          </a:prstGeom>
          <a:solidFill>
            <a:schemeClr val="accent1"/>
          </a:solidFill>
        </p:spPr>
        <p:txBody>
          <a:bodyPr/>
          <a:lstStyle/>
          <a:p>
            <a:pPr marL="223838" eaLnBrk="1" hangingPunct="1">
              <a:spcBef>
                <a:spcPct val="50000"/>
              </a:spcBef>
              <a:defRPr/>
            </a:pPr>
            <a:r>
              <a:rPr lang="en-US" sz="3600" b="1" dirty="0" smtClean="0">
                <a:solidFill>
                  <a:schemeClr val="tx1"/>
                </a:solidFill>
                <a:effectLst>
                  <a:outerShdw blurRad="38100" dist="38100" dir="2700000" algn="tl">
                    <a:srgbClr val="000000">
                      <a:alpha val="43137"/>
                    </a:srgbClr>
                  </a:outerShdw>
                </a:effectLst>
                <a:latin typeface="Arial" pitchFamily="34" charset="0"/>
              </a:rPr>
              <a:t>Do not confuse </a:t>
            </a:r>
            <a:r>
              <a:rPr lang="en-US" sz="3600" i="1" dirty="0" smtClean="0">
                <a:solidFill>
                  <a:schemeClr val="accent2"/>
                </a:solidFill>
                <a:effectLst>
                  <a:outerShdw blurRad="38100" dist="38100" dir="2700000" algn="tl">
                    <a:srgbClr val="000000">
                      <a:alpha val="43137"/>
                    </a:srgbClr>
                  </a:outerShdw>
                </a:effectLst>
              </a:rPr>
              <a:t>it’s</a:t>
            </a:r>
            <a:r>
              <a:rPr lang="en-US" sz="3600" b="1" dirty="0" smtClean="0">
                <a:solidFill>
                  <a:schemeClr val="tx1"/>
                </a:solidFill>
                <a:effectLst>
                  <a:outerShdw blurRad="38100" dist="38100" dir="2700000" algn="tl">
                    <a:srgbClr val="000000">
                      <a:alpha val="43137"/>
                    </a:srgbClr>
                  </a:outerShdw>
                </a:effectLst>
                <a:latin typeface="Arial" pitchFamily="34" charset="0"/>
              </a:rPr>
              <a:t> with </a:t>
            </a:r>
            <a:r>
              <a:rPr lang="en-US" sz="3600" i="1" dirty="0" smtClean="0">
                <a:solidFill>
                  <a:schemeClr val="accent2"/>
                </a:solidFill>
                <a:effectLst>
                  <a:outerShdw blurRad="38100" dist="38100" dir="2700000" algn="tl">
                    <a:srgbClr val="000000">
                      <a:alpha val="43137"/>
                    </a:srgbClr>
                  </a:outerShdw>
                </a:effectLst>
              </a:rPr>
              <a:t>its</a:t>
            </a:r>
            <a:r>
              <a:rPr lang="en-US" sz="3600" b="1" dirty="0" smtClean="0">
                <a:solidFill>
                  <a:schemeClr val="tx1"/>
                </a:solidFill>
                <a:effectLst>
                  <a:outerShdw blurRad="38100" dist="38100" dir="2700000" algn="tl">
                    <a:srgbClr val="000000">
                      <a:alpha val="43137"/>
                    </a:srgbClr>
                  </a:outerShdw>
                </a:effectLst>
                <a:latin typeface="Arial" pitchFamily="34" charset="0"/>
              </a:rPr>
              <a:t>.  </a:t>
            </a:r>
          </a:p>
        </p:txBody>
      </p:sp>
      <p:sp>
        <p:nvSpPr>
          <p:cNvPr id="26629" name="Rectangle 5"/>
          <p:cNvSpPr>
            <a:spLocks noGrp="1" noChangeArrowheads="1"/>
          </p:cNvSpPr>
          <p:nvPr>
            <p:ph type="body" idx="1"/>
          </p:nvPr>
        </p:nvSpPr>
        <p:spPr>
          <a:xfrm>
            <a:off x="495300" y="3657600"/>
            <a:ext cx="8153400" cy="2514600"/>
          </a:xfrm>
          <a:effectLst/>
        </p:spPr>
        <p:txBody>
          <a:bodyPr/>
          <a:lstStyle/>
          <a:p>
            <a:pPr marL="228600" indent="-228600" eaLnBrk="1" hangingPunct="1">
              <a:spcBef>
                <a:spcPct val="0"/>
              </a:spcBef>
              <a:buClr>
                <a:schemeClr val="tx2"/>
              </a:buClr>
              <a:defRPr/>
            </a:pPr>
            <a:r>
              <a:rPr lang="en-US" sz="2400" i="1" dirty="0" smtClean="0">
                <a:solidFill>
                  <a:schemeClr val="accent2"/>
                </a:solidFill>
                <a:effectLst>
                  <a:outerShdw blurRad="38100" dist="38100" dir="2700000" algn="tl">
                    <a:srgbClr val="000000">
                      <a:alpha val="43137"/>
                    </a:srgbClr>
                  </a:outerShdw>
                </a:effectLst>
                <a:latin typeface="Arial Black" pitchFamily="34" charset="0"/>
              </a:rPr>
              <a:t>It’s</a:t>
            </a:r>
            <a:r>
              <a:rPr lang="en-US" sz="2400" dirty="0" smtClean="0">
                <a:effectLst>
                  <a:outerShdw blurRad="38100" dist="38100" dir="2700000" algn="tl">
                    <a:srgbClr val="000000">
                      <a:alpha val="43137"/>
                    </a:srgbClr>
                  </a:outerShdw>
                </a:effectLst>
              </a:rPr>
              <a:t> [with an apostrophe] means </a:t>
            </a:r>
            <a:r>
              <a:rPr lang="en-US" sz="2400" i="1" dirty="0" smtClean="0">
                <a:solidFill>
                  <a:schemeClr val="accent2"/>
                </a:solidFill>
                <a:effectLst>
                  <a:outerShdw blurRad="38100" dist="38100" dir="2700000" algn="tl">
                    <a:srgbClr val="000000">
                      <a:alpha val="43137"/>
                    </a:srgbClr>
                  </a:outerShdw>
                </a:effectLst>
                <a:latin typeface="Arial Black" pitchFamily="34" charset="0"/>
              </a:rPr>
              <a:t>it is</a:t>
            </a:r>
            <a:r>
              <a:rPr lang="en-US" sz="2400" dirty="0" smtClean="0">
                <a:effectLst>
                  <a:outerShdw blurRad="38100" dist="38100" dir="2700000" algn="tl">
                    <a:srgbClr val="000000">
                      <a:alpha val="43137"/>
                    </a:srgbClr>
                  </a:outerShdw>
                </a:effectLst>
              </a:rPr>
              <a:t> or </a:t>
            </a:r>
            <a:r>
              <a:rPr lang="en-US" sz="2400" i="1" dirty="0" smtClean="0">
                <a:solidFill>
                  <a:schemeClr val="accent2"/>
                </a:solidFill>
                <a:effectLst>
                  <a:outerShdw blurRad="38100" dist="38100" dir="2700000" algn="tl">
                    <a:srgbClr val="000000">
                      <a:alpha val="43137"/>
                    </a:srgbClr>
                  </a:outerShdw>
                </a:effectLst>
                <a:latin typeface="Arial Black" pitchFamily="34" charset="0"/>
              </a:rPr>
              <a:t>it has</a:t>
            </a:r>
            <a:r>
              <a:rPr lang="en-US" sz="2400" dirty="0" smtClean="0">
                <a:effectLst>
                  <a:outerShdw blurRad="38100" dist="38100" dir="2700000" algn="tl">
                    <a:srgbClr val="000000">
                      <a:alpha val="43137"/>
                    </a:srgbClr>
                  </a:outerShdw>
                </a:effectLst>
              </a:rPr>
              <a:t>. </a:t>
            </a:r>
          </a:p>
          <a:p>
            <a:pPr marL="228600" indent="-228600" eaLnBrk="1" hangingPunct="1">
              <a:spcBef>
                <a:spcPct val="0"/>
              </a:spcBef>
              <a:buClr>
                <a:schemeClr val="tx2"/>
              </a:buClr>
              <a:defRPr/>
            </a:pPr>
            <a:r>
              <a:rPr lang="en-US" sz="2400" i="1" dirty="0" smtClean="0">
                <a:solidFill>
                  <a:schemeClr val="accent2"/>
                </a:solidFill>
                <a:effectLst>
                  <a:outerShdw blurRad="38100" dist="38100" dir="2700000" algn="tl">
                    <a:srgbClr val="000000">
                      <a:alpha val="43137"/>
                    </a:srgbClr>
                  </a:outerShdw>
                </a:effectLst>
                <a:latin typeface="Arial Black" pitchFamily="34" charset="0"/>
              </a:rPr>
              <a:t>Its</a:t>
            </a:r>
            <a:r>
              <a:rPr lang="en-US" sz="2400" dirty="0" smtClean="0">
                <a:effectLst>
                  <a:outerShdw blurRad="38100" dist="38100" dir="2700000" algn="tl">
                    <a:srgbClr val="000000">
                      <a:alpha val="43137"/>
                    </a:srgbClr>
                  </a:outerShdw>
                </a:effectLst>
              </a:rPr>
              <a:t> [without an apostrophe] means </a:t>
            </a:r>
            <a:r>
              <a:rPr lang="en-US" sz="2400" i="1" dirty="0" smtClean="0">
                <a:solidFill>
                  <a:schemeClr val="accent2"/>
                </a:solidFill>
                <a:effectLst>
                  <a:outerShdw blurRad="38100" dist="38100" dir="2700000" algn="tl">
                    <a:srgbClr val="000000">
                      <a:alpha val="43137"/>
                    </a:srgbClr>
                  </a:outerShdw>
                </a:effectLst>
                <a:latin typeface="Arial Black" pitchFamily="34" charset="0"/>
              </a:rPr>
              <a:t>belonging to it</a:t>
            </a:r>
            <a:r>
              <a:rPr lang="en-US" sz="2400" i="1" dirty="0" smtClean="0">
                <a:effectLst>
                  <a:outerShdw blurRad="38100" dist="38100" dir="2700000" algn="tl">
                    <a:srgbClr val="000000">
                      <a:alpha val="43137"/>
                    </a:srgbClr>
                  </a:outerShdw>
                </a:effectLst>
              </a:rPr>
              <a:t>—</a:t>
            </a:r>
            <a:r>
              <a:rPr lang="en-US" sz="2400" dirty="0" smtClean="0">
                <a:effectLst>
                  <a:outerShdw blurRad="38100" dist="38100" dir="2700000" algn="tl">
                    <a:srgbClr val="000000">
                      <a:alpha val="43137"/>
                    </a:srgbClr>
                  </a:outerShdw>
                </a:effectLst>
              </a:rPr>
              <a:t>for example, </a:t>
            </a:r>
            <a:r>
              <a:rPr lang="en-US" sz="2400" i="1" dirty="0" smtClean="0">
                <a:solidFill>
                  <a:schemeClr val="accent2"/>
                </a:solidFill>
                <a:effectLst>
                  <a:outerShdw blurRad="38100" dist="38100" dir="2700000" algn="tl">
                    <a:srgbClr val="000000">
                      <a:alpha val="43137"/>
                    </a:srgbClr>
                  </a:outerShdw>
                </a:effectLst>
                <a:latin typeface="Arial Black" pitchFamily="34" charset="0"/>
              </a:rPr>
              <a:t>its</a:t>
            </a:r>
            <a:r>
              <a:rPr lang="en-US" sz="2400" dirty="0" smtClean="0">
                <a:effectLst>
                  <a:outerShdw blurRad="38100" dist="38100" dir="2700000" algn="tl">
                    <a:srgbClr val="000000">
                      <a:alpha val="43137"/>
                    </a:srgbClr>
                  </a:outerShdw>
                </a:effectLst>
              </a:rPr>
              <a:t> bowl, </a:t>
            </a:r>
            <a:r>
              <a:rPr lang="en-US" sz="2400" i="1" dirty="0" smtClean="0">
                <a:solidFill>
                  <a:schemeClr val="accent2"/>
                </a:solidFill>
                <a:effectLst>
                  <a:outerShdw blurRad="38100" dist="38100" dir="2700000" algn="tl">
                    <a:srgbClr val="000000">
                      <a:alpha val="43137"/>
                    </a:srgbClr>
                  </a:outerShdw>
                </a:effectLst>
                <a:latin typeface="Arial Black" pitchFamily="34" charset="0"/>
              </a:rPr>
              <a:t>its</a:t>
            </a:r>
            <a:r>
              <a:rPr lang="en-US" sz="2400" dirty="0" smtClean="0">
                <a:effectLst>
                  <a:outerShdw blurRad="38100" dist="38100" dir="2700000" algn="tl">
                    <a:srgbClr val="000000">
                      <a:alpha val="43137"/>
                    </a:srgbClr>
                  </a:outerShdw>
                </a:effectLst>
              </a:rPr>
              <a:t> sharp teeth, </a:t>
            </a:r>
            <a:r>
              <a:rPr lang="en-US" sz="2400" i="1" dirty="0" smtClean="0">
                <a:solidFill>
                  <a:schemeClr val="accent2"/>
                </a:solidFill>
                <a:effectLst>
                  <a:outerShdw blurRad="38100" dist="38100" dir="2700000" algn="tl">
                    <a:srgbClr val="000000">
                      <a:alpha val="43137"/>
                    </a:srgbClr>
                  </a:outerShdw>
                </a:effectLst>
                <a:latin typeface="Arial Black" pitchFamily="34" charset="0"/>
              </a:rPr>
              <a:t>its</a:t>
            </a:r>
            <a:r>
              <a:rPr lang="en-US" sz="2400" dirty="0" smtClean="0">
                <a:effectLst>
                  <a:outerShdw blurRad="38100" dist="38100" dir="2700000" algn="tl">
                    <a:srgbClr val="000000">
                      <a:alpha val="43137"/>
                    </a:srgbClr>
                  </a:outerShdw>
                </a:effectLst>
              </a:rPr>
              <a:t> long claws, etc.</a:t>
            </a:r>
          </a:p>
          <a:p>
            <a:pPr marL="228600" indent="-228600" eaLnBrk="1" hangingPunct="1">
              <a:spcBef>
                <a:spcPct val="0"/>
              </a:spcBef>
              <a:buClr>
                <a:schemeClr val="tx2"/>
              </a:buClr>
              <a:defRPr/>
            </a:pPr>
            <a:r>
              <a:rPr lang="en-US" sz="2400" dirty="0" smtClean="0">
                <a:effectLst>
                  <a:outerShdw blurRad="38100" dist="38100" dir="2700000" algn="tl">
                    <a:srgbClr val="000000">
                      <a:alpha val="43137"/>
                    </a:srgbClr>
                  </a:outerShdw>
                </a:effectLst>
              </a:rPr>
              <a:t>Possessive pronouns—</a:t>
            </a:r>
            <a:r>
              <a:rPr lang="en-US" sz="2400" i="1" dirty="0" smtClean="0">
                <a:solidFill>
                  <a:schemeClr val="accent2"/>
                </a:solidFill>
                <a:effectLst>
                  <a:outerShdw blurRad="38100" dist="38100" dir="2700000" algn="tl">
                    <a:srgbClr val="000000">
                      <a:alpha val="43137"/>
                    </a:srgbClr>
                  </a:outerShdw>
                </a:effectLst>
                <a:latin typeface="+mj-lt"/>
              </a:rPr>
              <a:t>unlike</a:t>
            </a:r>
            <a:r>
              <a:rPr lang="en-US" sz="2400" dirty="0" smtClean="0">
                <a:effectLst>
                  <a:outerShdw blurRad="38100" dist="38100" dir="2700000" algn="tl">
                    <a:srgbClr val="000000">
                      <a:alpha val="43137"/>
                    </a:srgbClr>
                  </a:outerShdw>
                </a:effectLst>
              </a:rPr>
              <a:t> possessive nouns—do </a:t>
            </a:r>
            <a:r>
              <a:rPr lang="en-US" sz="2400" i="1" dirty="0" smtClean="0">
                <a:solidFill>
                  <a:schemeClr val="accent2"/>
                </a:solidFill>
                <a:effectLst>
                  <a:outerShdw blurRad="38100" dist="38100" dir="2700000" algn="tl">
                    <a:srgbClr val="000000">
                      <a:alpha val="43137"/>
                    </a:srgbClr>
                  </a:outerShdw>
                </a:effectLst>
                <a:latin typeface="Arial Black" pitchFamily="34" charset="0"/>
              </a:rPr>
              <a:t>not</a:t>
            </a:r>
            <a:r>
              <a:rPr lang="en-US" sz="2400" dirty="0" smtClean="0">
                <a:effectLst>
                  <a:outerShdw blurRad="38100" dist="38100" dir="2700000" algn="tl">
                    <a:srgbClr val="000000">
                      <a:alpha val="43137"/>
                    </a:srgbClr>
                  </a:outerShdw>
                </a:effectLst>
              </a:rPr>
              <a:t> need an apostrophe with the final </a:t>
            </a:r>
            <a:r>
              <a:rPr lang="en-US" sz="2400" i="1" dirty="0" smtClean="0">
                <a:solidFill>
                  <a:schemeClr val="accent2"/>
                </a:solidFill>
                <a:effectLst>
                  <a:outerShdw blurRad="38100" dist="38100" dir="2700000" algn="tl">
                    <a:srgbClr val="000000">
                      <a:alpha val="43137"/>
                    </a:srgbClr>
                  </a:outerShdw>
                </a:effectLst>
                <a:latin typeface="Arial Black" pitchFamily="34" charset="0"/>
              </a:rPr>
              <a:t>s</a:t>
            </a:r>
            <a:r>
              <a:rPr lang="en-US" sz="2400" i="1" dirty="0" smtClean="0">
                <a:effectLst>
                  <a:outerShdw blurRad="38100" dist="38100" dir="2700000" algn="tl">
                    <a:srgbClr val="000000">
                      <a:alpha val="43137"/>
                    </a:srgbClr>
                  </a:outerShdw>
                </a:effectLst>
              </a:rPr>
              <a:t>.</a:t>
            </a:r>
            <a:endParaRPr lang="en-US" sz="24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500" fill="hold"/>
                                        <p:tgtEl>
                                          <p:spTgt spid="26627"/>
                                        </p:tgtEl>
                                        <p:attrNameLst>
                                          <p:attrName>ppt_w</p:attrName>
                                        </p:attrNameLst>
                                      </p:cBhvr>
                                      <p:tavLst>
                                        <p:tav tm="0">
                                          <p:val>
                                            <p:fltVal val="0"/>
                                          </p:val>
                                        </p:tav>
                                        <p:tav tm="100000">
                                          <p:val>
                                            <p:strVal val="#ppt_w"/>
                                          </p:val>
                                        </p:tav>
                                      </p:tavLst>
                                    </p:anim>
                                    <p:anim calcmode="lin" valueType="num">
                                      <p:cBhvr>
                                        <p:cTn id="8" dur="500" fill="hold"/>
                                        <p:tgtEl>
                                          <p:spTgt spid="2662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explode.wav" builtIn="1"/>
                                        </p:tgtEl>
                                      </p:cMediaNode>
                                    </p:audio>
                                  </p:subTnLst>
                                </p:cTn>
                              </p:par>
                            </p:childTnLst>
                          </p:cTn>
                        </p:par>
                        <p:par>
                          <p:cTn id="9" fill="hold">
                            <p:stCondLst>
                              <p:cond delay="500"/>
                            </p:stCondLst>
                            <p:childTnLst>
                              <p:par>
                                <p:cTn id="10" presetID="1" presetClass="emph" presetSubtype="2" autoRev="1" fill="hold" nodeType="afterEffect">
                                  <p:stCondLst>
                                    <p:cond delay="0"/>
                                  </p:stCondLst>
                                  <p:childTnLst>
                                    <p:animClr clrSpc="rgb" dir="cw">
                                      <p:cBhvr>
                                        <p:cTn id="11" dur="1000" fill="hold"/>
                                        <p:tgtEl>
                                          <p:spTgt spid="26627"/>
                                        </p:tgtEl>
                                        <p:attrNameLst>
                                          <p:attrName>fillcolor</p:attrName>
                                        </p:attrNameLst>
                                      </p:cBhvr>
                                      <p:to>
                                        <a:srgbClr val="CC0066"/>
                                      </p:to>
                                    </p:animClr>
                                    <p:set>
                                      <p:cBhvr>
                                        <p:cTn id="12" dur="1000" fill="hold"/>
                                        <p:tgtEl>
                                          <p:spTgt spid="26627"/>
                                        </p:tgtEl>
                                        <p:attrNameLst>
                                          <p:attrName>fill.type</p:attrName>
                                        </p:attrNameLst>
                                      </p:cBhvr>
                                      <p:to>
                                        <p:strVal val="solid"/>
                                      </p:to>
                                    </p:set>
                                    <p:set>
                                      <p:cBhvr>
                                        <p:cTn id="13" dur="1000" fill="hold"/>
                                        <p:tgtEl>
                                          <p:spTgt spid="26627"/>
                                        </p:tgtEl>
                                        <p:attrNameLst>
                                          <p:attrName>fill.on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6629">
                                            <p:txEl>
                                              <p:pRg st="0" end="0"/>
                                            </p:txEl>
                                          </p:spTgt>
                                        </p:tgtEl>
                                        <p:attrNameLst>
                                          <p:attrName>style.visibility</p:attrName>
                                        </p:attrNameLst>
                                      </p:cBhvr>
                                      <p:to>
                                        <p:strVal val="visible"/>
                                      </p:to>
                                    </p:set>
                                    <p:anim calcmode="lin" valueType="num">
                                      <p:cBhvr additive="base">
                                        <p:cTn id="18" dur="500" fill="hold"/>
                                        <p:tgtEl>
                                          <p:spTgt spid="26629">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662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6629">
                                            <p:txEl>
                                              <p:pRg st="1" end="1"/>
                                            </p:txEl>
                                          </p:spTgt>
                                        </p:tgtEl>
                                        <p:attrNameLst>
                                          <p:attrName>style.visibility</p:attrName>
                                        </p:attrNameLst>
                                      </p:cBhvr>
                                      <p:to>
                                        <p:strVal val="visible"/>
                                      </p:to>
                                    </p:set>
                                    <p:anim calcmode="lin" valueType="num">
                                      <p:cBhvr additive="base">
                                        <p:cTn id="24" dur="500" fill="hold"/>
                                        <p:tgtEl>
                                          <p:spTgt spid="26629">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662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26629">
                                            <p:txEl>
                                              <p:pRg st="2" end="2"/>
                                            </p:txEl>
                                          </p:spTgt>
                                        </p:tgtEl>
                                        <p:attrNameLst>
                                          <p:attrName>style.visibility</p:attrName>
                                        </p:attrNameLst>
                                      </p:cBhvr>
                                      <p:to>
                                        <p:strVal val="visible"/>
                                      </p:to>
                                    </p:set>
                                    <p:anim calcmode="lin" valueType="num">
                                      <p:cBhvr additive="base">
                                        <p:cTn id="30" dur="500" fill="hold"/>
                                        <p:tgtEl>
                                          <p:spTgt spid="26629">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662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autoUpdateAnimBg="0"/>
      <p:bldP spid="2662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8" name="AutoShape 8"/>
          <p:cNvSpPr>
            <a:spLocks noChangeArrowheads="1"/>
          </p:cNvSpPr>
          <p:nvPr/>
        </p:nvSpPr>
        <p:spPr bwMode="auto">
          <a:xfrm>
            <a:off x="838200" y="2438400"/>
            <a:ext cx="7391400" cy="1219200"/>
          </a:xfrm>
          <a:prstGeom prst="roundRect">
            <a:avLst>
              <a:gd name="adj" fmla="val 16667"/>
            </a:avLst>
          </a:prstGeom>
          <a:solidFill>
            <a:schemeClr val="accent2"/>
          </a:solidFill>
          <a:ln w="9525">
            <a:noFill/>
            <a:round/>
            <a:headEnd/>
            <a:tailEnd/>
          </a:ln>
          <a:effectLst>
            <a:outerShdw dist="35921" dir="2700000" algn="ctr" rotWithShape="0">
              <a:srgbClr val="000000"/>
            </a:outerShdw>
          </a:effectLst>
        </p:spPr>
        <p:txBody>
          <a:bodyPr anchor="ctr" anchorCtr="1"/>
          <a:lstStyle/>
          <a:p>
            <a:pPr algn="ctr">
              <a:spcBef>
                <a:spcPct val="100000"/>
              </a:spcBef>
              <a:spcAft>
                <a:spcPct val="100000"/>
              </a:spcAft>
              <a:buSzPct val="120000"/>
              <a:buFont typeface="Wingdings" pitchFamily="2" charset="2"/>
              <a:buNone/>
              <a:defRPr/>
            </a:pPr>
            <a:r>
              <a:rPr lang="en-US" dirty="0">
                <a:effectLst>
                  <a:outerShdw blurRad="38100" dist="38100" dir="2700000" algn="tl">
                    <a:srgbClr val="000000">
                      <a:alpha val="43137"/>
                    </a:srgbClr>
                  </a:outerShdw>
                </a:effectLst>
                <a:latin typeface="Arial" pitchFamily="34" charset="0"/>
              </a:rPr>
              <a:t>Two [or more] singular things joined by </a:t>
            </a:r>
            <a:r>
              <a:rPr lang="en-US" i="1" dirty="0">
                <a:solidFill>
                  <a:schemeClr val="hlink"/>
                </a:solidFill>
                <a:effectLst>
                  <a:outerShdw blurRad="38100" dist="38100" dir="2700000" algn="tl">
                    <a:srgbClr val="000000">
                      <a:alpha val="43137"/>
                    </a:srgbClr>
                  </a:outerShdw>
                </a:effectLst>
                <a:latin typeface="Arial Black" pitchFamily="34" charset="0"/>
              </a:rPr>
              <a:t>and</a:t>
            </a:r>
            <a:r>
              <a:rPr lang="en-US" dirty="0">
                <a:effectLst>
                  <a:outerShdw blurRad="38100" dist="38100" dir="2700000" algn="tl">
                    <a:srgbClr val="000000">
                      <a:alpha val="43137"/>
                    </a:srgbClr>
                  </a:outerShdw>
                </a:effectLst>
                <a:latin typeface="Arial" pitchFamily="34" charset="0"/>
              </a:rPr>
              <a:t> become a</a:t>
            </a:r>
            <a:r>
              <a:rPr lang="en-US" dirty="0">
                <a:solidFill>
                  <a:schemeClr val="hlink"/>
                </a:solidFill>
                <a:effectLst>
                  <a:outerShdw blurRad="38100" dist="38100" dir="2700000" algn="tl">
                    <a:srgbClr val="000000">
                      <a:alpha val="43137"/>
                    </a:srgbClr>
                  </a:outerShdw>
                </a:effectLst>
                <a:latin typeface="Arial" pitchFamily="34" charset="0"/>
              </a:rPr>
              <a:t> </a:t>
            </a:r>
            <a:r>
              <a:rPr lang="en-US" i="1" dirty="0">
                <a:solidFill>
                  <a:schemeClr val="hlink"/>
                </a:solidFill>
                <a:effectLst>
                  <a:outerShdw blurRad="38100" dist="38100" dir="2700000" algn="tl">
                    <a:srgbClr val="000000">
                      <a:alpha val="43137"/>
                    </a:srgbClr>
                  </a:outerShdw>
                </a:effectLst>
                <a:latin typeface="Arial Black" pitchFamily="34" charset="0"/>
              </a:rPr>
              <a:t>plural</a:t>
            </a:r>
            <a:r>
              <a:rPr lang="en-US" dirty="0">
                <a:solidFill>
                  <a:schemeClr val="hlink"/>
                </a:solidFill>
                <a:effectLst>
                  <a:outerShdw blurRad="38100" dist="38100" dir="2700000" algn="tl">
                    <a:srgbClr val="000000">
                      <a:alpha val="43137"/>
                    </a:srgbClr>
                  </a:outerShdw>
                </a:effectLst>
                <a:latin typeface="Arial" pitchFamily="34" charset="0"/>
              </a:rPr>
              <a:t> </a:t>
            </a:r>
            <a:r>
              <a:rPr lang="en-US" dirty="0">
                <a:effectLst>
                  <a:outerShdw blurRad="38100" dist="38100" dir="2700000" algn="tl">
                    <a:srgbClr val="000000">
                      <a:alpha val="43137"/>
                    </a:srgbClr>
                  </a:outerShdw>
                </a:effectLst>
                <a:latin typeface="Arial" pitchFamily="34" charset="0"/>
              </a:rPr>
              <a:t>antecedent.</a:t>
            </a:r>
          </a:p>
        </p:txBody>
      </p:sp>
      <p:sp>
        <p:nvSpPr>
          <p:cNvPr id="5122" name="AutoShape 2"/>
          <p:cNvSpPr>
            <a:spLocks noGrp="1" noChangeArrowheads="1"/>
          </p:cNvSpPr>
          <p:nvPr>
            <p:ph type="title"/>
          </p:nvPr>
        </p:nvSpPr>
        <p:spPr>
          <a:xfrm>
            <a:off x="457200" y="228600"/>
            <a:ext cx="8229600" cy="2133600"/>
          </a:xfrm>
          <a:prstGeom prst="downArrowCallout">
            <a:avLst>
              <a:gd name="adj1" fmla="val 9679"/>
              <a:gd name="adj2" fmla="val 22536"/>
              <a:gd name="adj3" fmla="val 14333"/>
              <a:gd name="adj4" fmla="val 74847"/>
            </a:avLst>
          </a:prstGeom>
          <a:solidFill>
            <a:schemeClr val="accent1"/>
          </a:solidFill>
        </p:spPr>
        <p:txBody>
          <a:bodyPr/>
          <a:lstStyle/>
          <a:p>
            <a:pPr marL="465138" algn="l" eaLnBrk="1" hangingPunct="1">
              <a:defRPr/>
            </a:pPr>
            <a:r>
              <a:rPr lang="en-US" sz="2800" u="sng" dirty="0" smtClean="0">
                <a:effectLst>
                  <a:outerShdw blurRad="38100" dist="38100" dir="2700000" algn="tl">
                    <a:srgbClr val="000000">
                      <a:alpha val="43137"/>
                    </a:srgbClr>
                  </a:outerShdw>
                </a:effectLst>
              </a:rPr>
              <a:t>Rule 2, Part 1:</a:t>
            </a:r>
            <a:r>
              <a:rPr lang="en-US" sz="2800" dirty="0" smtClean="0">
                <a:effectLst>
                  <a:outerShdw blurRad="38100" dist="38100" dir="2700000" algn="tl">
                    <a:srgbClr val="000000">
                      <a:alpha val="43137"/>
                    </a:srgbClr>
                  </a:outerShdw>
                </a:effectLst>
              </a:rPr>
              <a:t>  The conjunction </a:t>
            </a:r>
            <a:r>
              <a:rPr lang="en-US" sz="2800" dirty="0" smtClean="0">
                <a:solidFill>
                  <a:schemeClr val="accent2"/>
                </a:solidFill>
                <a:effectLst>
                  <a:outerShdw blurRad="38100" dist="38100" dir="2700000" algn="tl">
                    <a:srgbClr val="000000">
                      <a:alpha val="43137"/>
                    </a:srgbClr>
                  </a:outerShdw>
                </a:effectLst>
              </a:rPr>
              <a:t>a</a:t>
            </a:r>
            <a:r>
              <a:rPr lang="en-US" sz="2800" b="1" i="1" dirty="0" smtClean="0">
                <a:solidFill>
                  <a:schemeClr val="accent2"/>
                </a:solidFill>
                <a:effectLst>
                  <a:outerShdw blurRad="38100" dist="38100" dir="2700000" algn="tl">
                    <a:srgbClr val="000000">
                      <a:alpha val="43137"/>
                    </a:srgbClr>
                  </a:outerShdw>
                </a:effectLst>
              </a:rPr>
              <a:t>nd</a:t>
            </a:r>
            <a:r>
              <a:rPr lang="en-US" sz="2800" dirty="0" smtClean="0">
                <a:effectLst>
                  <a:outerShdw blurRad="38100" dist="38100" dir="2700000" algn="tl">
                    <a:srgbClr val="000000">
                      <a:alpha val="43137"/>
                    </a:srgbClr>
                  </a:outerShdw>
                </a:effectLst>
              </a:rPr>
              <a:t> can cause problems with pronoun agreement.</a:t>
            </a:r>
            <a:endParaRPr lang="en-US" sz="2800" b="1" i="1" dirty="0" smtClean="0">
              <a:effectLst>
                <a:outerShdw blurRad="38100" dist="38100" dir="2700000" algn="tl">
                  <a:srgbClr val="000000">
                    <a:alpha val="43137"/>
                  </a:srgbClr>
                </a:outerShdw>
              </a:effectLst>
            </a:endParaRPr>
          </a:p>
        </p:txBody>
      </p:sp>
      <p:sp>
        <p:nvSpPr>
          <p:cNvPr id="5123" name="Rectangle 3"/>
          <p:cNvSpPr>
            <a:spLocks noGrp="1" noChangeArrowheads="1"/>
          </p:cNvSpPr>
          <p:nvPr>
            <p:ph type="body" sz="half" idx="1"/>
          </p:nvPr>
        </p:nvSpPr>
        <p:spPr>
          <a:xfrm>
            <a:off x="876300" y="3962400"/>
            <a:ext cx="7391400" cy="838200"/>
          </a:xfrm>
          <a:solidFill>
            <a:schemeClr val="hlink"/>
          </a:solidFill>
          <a:effectLst>
            <a:outerShdw dist="35921" dir="2700000" algn="ctr" rotWithShape="0">
              <a:srgbClr val="000000"/>
            </a:outerShdw>
          </a:effectLst>
        </p:spPr>
        <p:txBody>
          <a:bodyPr anchor="ctr"/>
          <a:lstStyle/>
          <a:p>
            <a:pPr marL="347663" lvl="1" indent="0" eaLnBrk="1" hangingPunct="1">
              <a:buFont typeface="Wingdings" pitchFamily="2" charset="2"/>
              <a:buNone/>
              <a:defRPr/>
            </a:pPr>
            <a:r>
              <a:rPr lang="en-US" sz="2400" smtClean="0">
                <a:effectLst/>
              </a:rPr>
              <a:t>The new puppy </a:t>
            </a:r>
            <a:r>
              <a:rPr lang="en-US" sz="2400" i="1" smtClean="0">
                <a:solidFill>
                  <a:schemeClr val="accent2"/>
                </a:solidFill>
                <a:effectLst/>
                <a:latin typeface="Arial Black" pitchFamily="34" charset="0"/>
              </a:rPr>
              <a:t>and</a:t>
            </a:r>
            <a:r>
              <a:rPr lang="en-US" sz="2400" smtClean="0">
                <a:effectLst/>
              </a:rPr>
              <a:t> kitten have destroyed </a:t>
            </a:r>
            <a:r>
              <a:rPr lang="en-US" sz="2400" i="1" smtClean="0">
                <a:solidFill>
                  <a:schemeClr val="accent2"/>
                </a:solidFill>
                <a:effectLst/>
                <a:latin typeface="Arial Black" pitchFamily="34" charset="0"/>
              </a:rPr>
              <a:t>their</a:t>
            </a:r>
            <a:r>
              <a:rPr lang="en-US" sz="2400" smtClean="0">
                <a:solidFill>
                  <a:srgbClr val="CC99FF"/>
                </a:solidFill>
                <a:effectLst/>
              </a:rPr>
              <a:t> </a:t>
            </a:r>
            <a:r>
              <a:rPr lang="en-US" sz="2400" smtClean="0">
                <a:effectLst/>
              </a:rPr>
              <a:t>owner’s sofa.</a:t>
            </a:r>
          </a:p>
        </p:txBody>
      </p:sp>
      <p:pic>
        <p:nvPicPr>
          <p:cNvPr id="5129" name="Picture 9" descr="puppy01"/>
          <p:cNvPicPr>
            <a:picLocks noChangeAspect="1" noChangeArrowheads="1"/>
          </p:cNvPicPr>
          <p:nvPr/>
        </p:nvPicPr>
        <p:blipFill>
          <a:blip r:embed="rId5"/>
          <a:srcRect/>
          <a:stretch>
            <a:fillRect/>
          </a:stretch>
        </p:blipFill>
        <p:spPr bwMode="auto">
          <a:xfrm>
            <a:off x="2362200" y="4672013"/>
            <a:ext cx="2057400" cy="1957387"/>
          </a:xfrm>
          <a:prstGeom prst="rect">
            <a:avLst/>
          </a:prstGeom>
          <a:noFill/>
          <a:ln w="9525">
            <a:noFill/>
            <a:miter lim="800000"/>
            <a:headEnd/>
            <a:tailEnd/>
          </a:ln>
        </p:spPr>
      </p:pic>
      <p:pic>
        <p:nvPicPr>
          <p:cNvPr id="5131" name="Picture 11" descr="kitten03"/>
          <p:cNvPicPr>
            <a:picLocks noChangeAspect="1" noChangeArrowheads="1"/>
          </p:cNvPicPr>
          <p:nvPr/>
        </p:nvPicPr>
        <p:blipFill>
          <a:blip r:embed="rId6"/>
          <a:srcRect/>
          <a:stretch>
            <a:fillRect/>
          </a:stretch>
        </p:blipFill>
        <p:spPr bwMode="auto">
          <a:xfrm>
            <a:off x="4876800" y="4540250"/>
            <a:ext cx="2133600" cy="2012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barn(outVertical)">
                                      <p:cBhvr>
                                        <p:cTn id="12" dur="500"/>
                                        <p:tgtEl>
                                          <p:spTgt spid="512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3"/>
                                        </p:tgtEl>
                                        <p:attrNameLst>
                                          <p:attrName>style.visibility</p:attrName>
                                        </p:attrNameLst>
                                      </p:cBhvr>
                                      <p:to>
                                        <p:strVal val="visible"/>
                                      </p:to>
                                    </p:set>
                                    <p:animEffect transition="in" filter="dissolve">
                                      <p:cBhvr>
                                        <p:cTn id="17" dur="500"/>
                                        <p:tgtEl>
                                          <p:spTgt spid="5123"/>
                                        </p:tgtEl>
                                      </p:cBhvr>
                                    </p:animEffect>
                                  </p:childTnLst>
                                </p:cTn>
                              </p:par>
                            </p:childTnLst>
                          </p:cTn>
                        </p:par>
                        <p:par>
                          <p:cTn id="18" fill="hold">
                            <p:stCondLst>
                              <p:cond delay="500"/>
                            </p:stCondLst>
                            <p:childTnLst>
                              <p:par>
                                <p:cTn id="19" presetID="2" presetClass="entr" presetSubtype="8" fill="hold" nodeType="afterEffect">
                                  <p:stCondLst>
                                    <p:cond delay="0"/>
                                  </p:stCondLst>
                                  <p:childTnLst>
                                    <p:set>
                                      <p:cBhvr>
                                        <p:cTn id="20" dur="1" fill="hold">
                                          <p:stCondLst>
                                            <p:cond delay="0"/>
                                          </p:stCondLst>
                                        </p:cTn>
                                        <p:tgtEl>
                                          <p:spTgt spid="5129"/>
                                        </p:tgtEl>
                                        <p:attrNameLst>
                                          <p:attrName>style.visibility</p:attrName>
                                        </p:attrNameLst>
                                      </p:cBhvr>
                                      <p:to>
                                        <p:strVal val="visible"/>
                                      </p:to>
                                    </p:set>
                                    <p:anim calcmode="lin" valueType="num">
                                      <p:cBhvr additive="base">
                                        <p:cTn id="21" dur="500" fill="hold"/>
                                        <p:tgtEl>
                                          <p:spTgt spid="5129"/>
                                        </p:tgtEl>
                                        <p:attrNameLst>
                                          <p:attrName>ppt_x</p:attrName>
                                        </p:attrNameLst>
                                      </p:cBhvr>
                                      <p:tavLst>
                                        <p:tav tm="0">
                                          <p:val>
                                            <p:strVal val="0-#ppt_w/2"/>
                                          </p:val>
                                        </p:tav>
                                        <p:tav tm="100000">
                                          <p:val>
                                            <p:strVal val="#ppt_x"/>
                                          </p:val>
                                        </p:tav>
                                      </p:tavLst>
                                    </p:anim>
                                    <p:anim calcmode="lin" valueType="num">
                                      <p:cBhvr additive="base">
                                        <p:cTn id="22" dur="500" fill="hold"/>
                                        <p:tgtEl>
                                          <p:spTgt spid="512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BARKS.WAV"/>
                                        </p:tgtEl>
                                      </p:cMediaNode>
                                    </p:audio>
                                  </p:subTnLst>
                                </p:cTn>
                              </p:par>
                            </p:childTnLst>
                          </p:cTn>
                        </p:par>
                        <p:par>
                          <p:cTn id="23" fill="hold">
                            <p:stCondLst>
                              <p:cond delay="1000"/>
                            </p:stCondLst>
                            <p:childTnLst>
                              <p:par>
                                <p:cTn id="24" presetID="2" presetClass="entr" presetSubtype="2" fill="hold" nodeType="afterEffect">
                                  <p:stCondLst>
                                    <p:cond delay="0"/>
                                  </p:stCondLst>
                                  <p:childTnLst>
                                    <p:set>
                                      <p:cBhvr>
                                        <p:cTn id="25" dur="1" fill="hold">
                                          <p:stCondLst>
                                            <p:cond delay="0"/>
                                          </p:stCondLst>
                                        </p:cTn>
                                        <p:tgtEl>
                                          <p:spTgt spid="5131"/>
                                        </p:tgtEl>
                                        <p:attrNameLst>
                                          <p:attrName>style.visibility</p:attrName>
                                        </p:attrNameLst>
                                      </p:cBhvr>
                                      <p:to>
                                        <p:strVal val="visible"/>
                                      </p:to>
                                    </p:set>
                                    <p:anim calcmode="lin" valueType="num">
                                      <p:cBhvr additive="base">
                                        <p:cTn id="26" dur="500" fill="hold"/>
                                        <p:tgtEl>
                                          <p:spTgt spid="5131"/>
                                        </p:tgtEl>
                                        <p:attrNameLst>
                                          <p:attrName>ppt_x</p:attrName>
                                        </p:attrNameLst>
                                      </p:cBhvr>
                                      <p:tavLst>
                                        <p:tav tm="0">
                                          <p:val>
                                            <p:strVal val="1+#ppt_w/2"/>
                                          </p:val>
                                        </p:tav>
                                        <p:tav tm="100000">
                                          <p:val>
                                            <p:strVal val="#ppt_x"/>
                                          </p:val>
                                        </p:tav>
                                      </p:tavLst>
                                    </p:anim>
                                    <p:anim calcmode="lin" valueType="num">
                                      <p:cBhvr additive="base">
                                        <p:cTn id="27" dur="500" fill="hold"/>
                                        <p:tgtEl>
                                          <p:spTgt spid="513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CAT_ME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animBg="1"/>
      <p:bldP spid="5122" grpId="0" animBg="1" autoUpdateAnimBg="0"/>
      <p:bldP spid="512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AutoShape 1026"/>
          <p:cNvSpPr>
            <a:spLocks noGrp="1" noChangeArrowheads="1"/>
          </p:cNvSpPr>
          <p:nvPr>
            <p:ph type="title"/>
          </p:nvPr>
        </p:nvSpPr>
        <p:spPr>
          <a:xfrm>
            <a:off x="685800" y="304800"/>
            <a:ext cx="7772400" cy="3048000"/>
          </a:xfrm>
          <a:prstGeom prst="downArrowCallout">
            <a:avLst>
              <a:gd name="adj1" fmla="val 5738"/>
              <a:gd name="adj2" fmla="val 17295"/>
              <a:gd name="adj3" fmla="val 10884"/>
              <a:gd name="adj4" fmla="val 80051"/>
            </a:avLst>
          </a:prstGeom>
          <a:solidFill>
            <a:schemeClr val="accent1"/>
          </a:solidFill>
        </p:spPr>
        <p:txBody>
          <a:bodyPr/>
          <a:lstStyle/>
          <a:p>
            <a:pPr marL="350838" algn="l" eaLnBrk="1" hangingPunct="1">
              <a:defRPr/>
            </a:pPr>
            <a:r>
              <a:rPr lang="en-US" u="sng" dirty="0" smtClean="0">
                <a:solidFill>
                  <a:schemeClr val="tx1"/>
                </a:solidFill>
                <a:effectLst>
                  <a:outerShdw blurRad="38100" dist="38100" dir="2700000" algn="tl">
                    <a:srgbClr val="000000">
                      <a:alpha val="43137"/>
                    </a:srgbClr>
                  </a:outerShdw>
                </a:effectLst>
              </a:rPr>
              <a:t>Rule 2, Part 2:</a:t>
            </a:r>
            <a:r>
              <a:rPr lang="en-US" dirty="0" smtClean="0">
                <a:solidFill>
                  <a:schemeClr val="tx1"/>
                </a:solidFill>
                <a:effectLst>
                  <a:outerShdw blurRad="38100" dist="38100" dir="2700000" algn="tl">
                    <a:srgbClr val="000000">
                      <a:alpha val="43137"/>
                    </a:srgbClr>
                  </a:outerShdw>
                </a:effectLst>
              </a:rPr>
              <a:t> When </a:t>
            </a:r>
            <a:r>
              <a:rPr lang="en-US" b="1" i="1" dirty="0" smtClean="0">
                <a:solidFill>
                  <a:schemeClr val="accent2"/>
                </a:solidFill>
                <a:effectLst>
                  <a:outerShdw blurRad="38100" dist="38100" dir="2700000" algn="tl">
                    <a:srgbClr val="000000">
                      <a:alpha val="43137"/>
                    </a:srgbClr>
                  </a:outerShdw>
                </a:effectLst>
              </a:rPr>
              <a:t>each</a:t>
            </a:r>
            <a:r>
              <a:rPr lang="en-US" dirty="0" smtClean="0">
                <a:solidFill>
                  <a:schemeClr val="tx1"/>
                </a:solidFill>
                <a:effectLst>
                  <a:outerShdw blurRad="38100" dist="38100" dir="2700000" algn="tl">
                    <a:srgbClr val="000000">
                      <a:alpha val="43137"/>
                    </a:srgbClr>
                  </a:outerShdw>
                </a:effectLst>
              </a:rPr>
              <a:t> or </a:t>
            </a:r>
            <a:r>
              <a:rPr lang="en-US" b="1" i="1" dirty="0" smtClean="0">
                <a:solidFill>
                  <a:schemeClr val="accent2"/>
                </a:solidFill>
                <a:effectLst>
                  <a:outerShdw blurRad="38100" dist="38100" dir="2700000" algn="tl">
                    <a:srgbClr val="000000">
                      <a:alpha val="43137"/>
                    </a:srgbClr>
                  </a:outerShdw>
                </a:effectLst>
              </a:rPr>
              <a:t>every</a:t>
            </a:r>
            <a:r>
              <a:rPr lang="en-US" dirty="0" smtClean="0">
                <a:solidFill>
                  <a:schemeClr val="tx1"/>
                </a:solidFill>
                <a:effectLst>
                  <a:outerShdw blurRad="38100" dist="38100" dir="2700000" algn="tl">
                    <a:srgbClr val="000000">
                      <a:alpha val="43137"/>
                    </a:srgbClr>
                  </a:outerShdw>
                </a:effectLst>
              </a:rPr>
              <a:t> precedes two [or more] singular things joined by </a:t>
            </a:r>
            <a:r>
              <a:rPr lang="en-US" b="1" i="1" dirty="0" smtClean="0">
                <a:solidFill>
                  <a:schemeClr val="accent2"/>
                </a:solidFill>
                <a:effectLst>
                  <a:outerShdw blurRad="38100" dist="38100" dir="2700000" algn="tl">
                    <a:srgbClr val="000000">
                      <a:alpha val="43137"/>
                    </a:srgbClr>
                  </a:outerShdw>
                </a:effectLst>
              </a:rPr>
              <a:t>and</a:t>
            </a:r>
            <a:r>
              <a:rPr lang="en-US" dirty="0" smtClean="0">
                <a:solidFill>
                  <a:schemeClr val="tx1"/>
                </a:solidFill>
                <a:effectLst>
                  <a:outerShdw blurRad="38100" dist="38100" dir="2700000" algn="tl">
                    <a:srgbClr val="000000">
                      <a:alpha val="43137"/>
                    </a:srgbClr>
                  </a:outerShdw>
                </a:effectLst>
              </a:rPr>
              <a:t>, a </a:t>
            </a:r>
            <a:r>
              <a:rPr lang="en-US" b="1" i="1" dirty="0" smtClean="0">
                <a:solidFill>
                  <a:schemeClr val="accent2"/>
                </a:solidFill>
                <a:effectLst>
                  <a:outerShdw blurRad="38100" dist="38100" dir="2700000" algn="tl">
                    <a:srgbClr val="000000">
                      <a:alpha val="43137"/>
                    </a:srgbClr>
                  </a:outerShdw>
                </a:effectLst>
              </a:rPr>
              <a:t>singular</a:t>
            </a:r>
            <a:r>
              <a:rPr lang="en-US" dirty="0" smtClean="0">
                <a:solidFill>
                  <a:schemeClr val="tx1"/>
                </a:solidFill>
                <a:effectLst>
                  <a:outerShdw blurRad="38100" dist="38100" dir="2700000" algn="tl">
                    <a:srgbClr val="000000">
                      <a:alpha val="43137"/>
                    </a:srgbClr>
                  </a:outerShdw>
                </a:effectLst>
              </a:rPr>
              <a:t> antecedent is formed.</a:t>
            </a:r>
          </a:p>
        </p:txBody>
      </p:sp>
      <p:sp>
        <p:nvSpPr>
          <p:cNvPr id="27651" name="Rectangle 1027"/>
          <p:cNvSpPr>
            <a:spLocks noChangeArrowheads="1"/>
          </p:cNvSpPr>
          <p:nvPr/>
        </p:nvSpPr>
        <p:spPr bwMode="auto">
          <a:xfrm>
            <a:off x="685800" y="3451225"/>
            <a:ext cx="7772400" cy="1044575"/>
          </a:xfrm>
          <a:prstGeom prst="rect">
            <a:avLst/>
          </a:prstGeom>
          <a:solidFill>
            <a:schemeClr val="hlink"/>
          </a:solidFill>
          <a:ln w="9525">
            <a:noFill/>
            <a:miter lim="800000"/>
            <a:headEnd/>
            <a:tailEnd/>
          </a:ln>
          <a:effectLst>
            <a:outerShdw dist="35921" dir="2700000" algn="ctr" rotWithShape="0">
              <a:srgbClr val="000000"/>
            </a:outerShdw>
          </a:effectLst>
        </p:spPr>
        <p:txBody>
          <a:bodyPr anchor="ctr"/>
          <a:lstStyle/>
          <a:p>
            <a:pPr marL="114300" lvl="1">
              <a:lnSpc>
                <a:spcPct val="90000"/>
              </a:lnSpc>
              <a:spcBef>
                <a:spcPct val="50000"/>
              </a:spcBef>
              <a:buSzPct val="120000"/>
              <a:buFont typeface="Wingdings" pitchFamily="2" charset="2"/>
              <a:buNone/>
              <a:defRPr/>
            </a:pPr>
            <a:r>
              <a:rPr lang="en-US" sz="2800" i="1">
                <a:solidFill>
                  <a:schemeClr val="accent2"/>
                </a:solidFill>
                <a:latin typeface="Arial Black" pitchFamily="34" charset="0"/>
              </a:rPr>
              <a:t>Each</a:t>
            </a:r>
            <a:r>
              <a:rPr lang="en-US" sz="2800">
                <a:latin typeface="Arial" pitchFamily="34" charset="0"/>
              </a:rPr>
              <a:t> new puppy </a:t>
            </a:r>
            <a:r>
              <a:rPr lang="en-US" sz="2800" i="1">
                <a:solidFill>
                  <a:schemeClr val="accent2"/>
                </a:solidFill>
                <a:latin typeface="Arial Black" pitchFamily="34" charset="0"/>
              </a:rPr>
              <a:t>and</a:t>
            </a:r>
            <a:r>
              <a:rPr lang="en-US" sz="2800">
                <a:latin typeface="Arial" pitchFamily="34" charset="0"/>
              </a:rPr>
              <a:t> kitten destroys </a:t>
            </a:r>
            <a:r>
              <a:rPr lang="en-US" sz="2800" i="1">
                <a:solidFill>
                  <a:schemeClr val="accent2"/>
                </a:solidFill>
                <a:latin typeface="Arial Black" pitchFamily="34" charset="0"/>
              </a:rPr>
              <a:t>its</a:t>
            </a:r>
            <a:r>
              <a:rPr lang="en-US" sz="2800">
                <a:latin typeface="Arial" pitchFamily="34" charset="0"/>
              </a:rPr>
              <a:t> owner’s sofa.</a:t>
            </a:r>
          </a:p>
        </p:txBody>
      </p:sp>
      <p:pic>
        <p:nvPicPr>
          <p:cNvPr id="27654" name="Picture 1030" descr="puppy01"/>
          <p:cNvPicPr>
            <a:picLocks noChangeAspect="1" noChangeArrowheads="1"/>
          </p:cNvPicPr>
          <p:nvPr/>
        </p:nvPicPr>
        <p:blipFill>
          <a:blip r:embed="rId5"/>
          <a:srcRect/>
          <a:stretch>
            <a:fillRect/>
          </a:stretch>
        </p:blipFill>
        <p:spPr bwMode="auto">
          <a:xfrm>
            <a:off x="2209800" y="4097338"/>
            <a:ext cx="2362200" cy="2249487"/>
          </a:xfrm>
          <a:prstGeom prst="rect">
            <a:avLst/>
          </a:prstGeom>
          <a:noFill/>
          <a:ln w="9525">
            <a:noFill/>
            <a:miter lim="800000"/>
            <a:headEnd/>
            <a:tailEnd/>
          </a:ln>
        </p:spPr>
      </p:pic>
      <p:pic>
        <p:nvPicPr>
          <p:cNvPr id="27655" name="Picture 1031" descr="kitten03"/>
          <p:cNvPicPr>
            <a:picLocks noChangeAspect="1" noChangeArrowheads="1"/>
          </p:cNvPicPr>
          <p:nvPr/>
        </p:nvPicPr>
        <p:blipFill>
          <a:blip r:embed="rId6"/>
          <a:srcRect/>
          <a:stretch>
            <a:fillRect/>
          </a:stretch>
        </p:blipFill>
        <p:spPr bwMode="auto">
          <a:xfrm>
            <a:off x="4724400" y="3986213"/>
            <a:ext cx="2362200" cy="22272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7651"/>
                                        </p:tgtEl>
                                        <p:attrNameLst>
                                          <p:attrName>style.visibility</p:attrName>
                                        </p:attrNameLst>
                                      </p:cBhvr>
                                      <p:to>
                                        <p:strVal val="visible"/>
                                      </p:to>
                                    </p:set>
                                    <p:animEffect transition="in" filter="dissolve">
                                      <p:cBhvr>
                                        <p:cTn id="13" dur="500"/>
                                        <p:tgtEl>
                                          <p:spTgt spid="27651"/>
                                        </p:tgtEl>
                                      </p:cBhvr>
                                    </p:animEffect>
                                  </p:childTnLst>
                                </p:cTn>
                              </p:par>
                            </p:childTnLst>
                          </p:cTn>
                        </p:par>
                        <p:par>
                          <p:cTn id="14" fill="hold">
                            <p:stCondLst>
                              <p:cond delay="500"/>
                            </p:stCondLst>
                            <p:childTnLst>
                              <p:par>
                                <p:cTn id="15" presetID="2" presetClass="entr" presetSubtype="8" fill="hold" nodeType="afterEffect">
                                  <p:stCondLst>
                                    <p:cond delay="0"/>
                                  </p:stCondLst>
                                  <p:childTnLst>
                                    <p:set>
                                      <p:cBhvr>
                                        <p:cTn id="16" dur="1" fill="hold">
                                          <p:stCondLst>
                                            <p:cond delay="0"/>
                                          </p:stCondLst>
                                        </p:cTn>
                                        <p:tgtEl>
                                          <p:spTgt spid="27654"/>
                                        </p:tgtEl>
                                        <p:attrNameLst>
                                          <p:attrName>style.visibility</p:attrName>
                                        </p:attrNameLst>
                                      </p:cBhvr>
                                      <p:to>
                                        <p:strVal val="visible"/>
                                      </p:to>
                                    </p:set>
                                    <p:anim calcmode="lin" valueType="num">
                                      <p:cBhvr additive="base">
                                        <p:cTn id="17" dur="500" fill="hold"/>
                                        <p:tgtEl>
                                          <p:spTgt spid="27654"/>
                                        </p:tgtEl>
                                        <p:attrNameLst>
                                          <p:attrName>ppt_x</p:attrName>
                                        </p:attrNameLst>
                                      </p:cBhvr>
                                      <p:tavLst>
                                        <p:tav tm="0">
                                          <p:val>
                                            <p:strVal val="0-#ppt_w/2"/>
                                          </p:val>
                                        </p:tav>
                                        <p:tav tm="100000">
                                          <p:val>
                                            <p:strVal val="#ppt_x"/>
                                          </p:val>
                                        </p:tav>
                                      </p:tavLst>
                                    </p:anim>
                                    <p:anim calcmode="lin" valueType="num">
                                      <p:cBhvr additive="base">
                                        <p:cTn id="18" dur="500" fill="hold"/>
                                        <p:tgtEl>
                                          <p:spTgt spid="276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BARKS.WAV"/>
                                        </p:tgtEl>
                                      </p:cMediaNode>
                                    </p:audio>
                                  </p:subTnLst>
                                </p:cTn>
                              </p:par>
                            </p:childTnLst>
                          </p:cTn>
                        </p:par>
                        <p:par>
                          <p:cTn id="19" fill="hold">
                            <p:stCondLst>
                              <p:cond delay="1000"/>
                            </p:stCondLst>
                            <p:childTnLst>
                              <p:par>
                                <p:cTn id="20" presetID="2" presetClass="entr" presetSubtype="2" fill="hold" nodeType="afterEffect">
                                  <p:stCondLst>
                                    <p:cond delay="0"/>
                                  </p:stCondLst>
                                  <p:childTnLst>
                                    <p:set>
                                      <p:cBhvr>
                                        <p:cTn id="21" dur="1" fill="hold">
                                          <p:stCondLst>
                                            <p:cond delay="0"/>
                                          </p:stCondLst>
                                        </p:cTn>
                                        <p:tgtEl>
                                          <p:spTgt spid="27655"/>
                                        </p:tgtEl>
                                        <p:attrNameLst>
                                          <p:attrName>style.visibility</p:attrName>
                                        </p:attrNameLst>
                                      </p:cBhvr>
                                      <p:to>
                                        <p:strVal val="visible"/>
                                      </p:to>
                                    </p:set>
                                    <p:anim calcmode="lin" valueType="num">
                                      <p:cBhvr additive="base">
                                        <p:cTn id="22" dur="500" fill="hold"/>
                                        <p:tgtEl>
                                          <p:spTgt spid="27655"/>
                                        </p:tgtEl>
                                        <p:attrNameLst>
                                          <p:attrName>ppt_x</p:attrName>
                                        </p:attrNameLst>
                                      </p:cBhvr>
                                      <p:tavLst>
                                        <p:tav tm="0">
                                          <p:val>
                                            <p:strVal val="1+#ppt_w/2"/>
                                          </p:val>
                                        </p:tav>
                                        <p:tav tm="100000">
                                          <p:val>
                                            <p:strVal val="#ppt_x"/>
                                          </p:val>
                                        </p:tav>
                                      </p:tavLst>
                                    </p:anim>
                                    <p:anim calcmode="lin" valueType="num">
                                      <p:cBhvr additive="base">
                                        <p:cTn id="23" dur="500" fill="hold"/>
                                        <p:tgtEl>
                                          <p:spTgt spid="2765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CAT_ME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autoUpdateAnimBg="0"/>
      <p:bldP spid="2765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AutoShape 4"/>
          <p:cNvSpPr>
            <a:spLocks noGrp="1" noChangeArrowheads="1"/>
          </p:cNvSpPr>
          <p:nvPr>
            <p:ph type="ctrTitle"/>
          </p:nvPr>
        </p:nvSpPr>
        <p:spPr>
          <a:xfrm>
            <a:off x="685800" y="685800"/>
            <a:ext cx="7772400" cy="2286000"/>
          </a:xfrm>
          <a:prstGeom prst="downArrowCallout">
            <a:avLst>
              <a:gd name="adj1" fmla="val 11522"/>
              <a:gd name="adj2" fmla="val 29656"/>
              <a:gd name="adj3" fmla="val 24236"/>
              <a:gd name="adj4" fmla="val 68287"/>
            </a:avLst>
          </a:prstGeom>
        </p:spPr>
        <p:txBody>
          <a:bodyPr/>
          <a:lstStyle/>
          <a:p>
            <a:pPr marL="347663" algn="l" eaLnBrk="1" hangingPunct="1">
              <a:defRPr/>
            </a:pPr>
            <a:r>
              <a:rPr lang="en-US" sz="2800" dirty="0" smtClean="0">
                <a:effectLst>
                  <a:outerShdw blurRad="38100" dist="38100" dir="2700000" algn="tl">
                    <a:srgbClr val="000000">
                      <a:alpha val="43137"/>
                    </a:srgbClr>
                  </a:outerShdw>
                </a:effectLst>
              </a:rPr>
              <a:t>No matter </a:t>
            </a:r>
            <a:r>
              <a:rPr lang="en-US" sz="2800" i="1" dirty="0" smtClean="0">
                <a:solidFill>
                  <a:schemeClr val="accent2"/>
                </a:solidFill>
                <a:effectLst>
                  <a:outerShdw blurRad="38100" dist="38100" dir="2700000" algn="tl">
                    <a:srgbClr val="000000">
                      <a:alpha val="43137"/>
                    </a:srgbClr>
                  </a:outerShdw>
                </a:effectLst>
              </a:rPr>
              <a:t>how many</a:t>
            </a:r>
            <a:r>
              <a:rPr lang="en-US" sz="2800" dirty="0" smtClean="0">
                <a:effectLst>
                  <a:outerShdw blurRad="38100" dist="38100" dir="2700000" algn="tl">
                    <a:srgbClr val="000000">
                      <a:alpha val="43137"/>
                    </a:srgbClr>
                  </a:outerShdw>
                </a:effectLst>
              </a:rPr>
              <a:t> singular nouns you join with </a:t>
            </a:r>
            <a:r>
              <a:rPr lang="en-US" sz="2800" i="1" dirty="0" smtClean="0">
                <a:solidFill>
                  <a:schemeClr val="accent2"/>
                </a:solidFill>
                <a:effectLst>
                  <a:outerShdw blurRad="38100" dist="38100" dir="2700000" algn="tl">
                    <a:srgbClr val="000000">
                      <a:alpha val="43137"/>
                    </a:srgbClr>
                  </a:outerShdw>
                </a:effectLst>
              </a:rPr>
              <a:t>and</a:t>
            </a:r>
            <a:r>
              <a:rPr lang="en-US" sz="2800" dirty="0" smtClean="0">
                <a:effectLst>
                  <a:outerShdw blurRad="38100" dist="38100" dir="2700000" algn="tl">
                    <a:srgbClr val="000000">
                      <a:alpha val="43137"/>
                    </a:srgbClr>
                  </a:outerShdw>
                </a:effectLst>
              </a:rPr>
              <a:t>, the antecedent is </a:t>
            </a:r>
            <a:r>
              <a:rPr lang="en-US" sz="2800" i="1" dirty="0" smtClean="0">
                <a:solidFill>
                  <a:schemeClr val="accent2"/>
                </a:solidFill>
                <a:effectLst>
                  <a:outerShdw blurRad="38100" dist="38100" dir="2700000" algn="tl">
                    <a:srgbClr val="000000">
                      <a:alpha val="43137"/>
                    </a:srgbClr>
                  </a:outerShdw>
                </a:effectLst>
              </a:rPr>
              <a:t>still</a:t>
            </a:r>
            <a:r>
              <a:rPr lang="en-US" sz="2800" dirty="0" smtClean="0">
                <a:solidFill>
                  <a:schemeClr val="accent2"/>
                </a:solidFill>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singular.</a:t>
            </a:r>
          </a:p>
        </p:txBody>
      </p:sp>
      <p:sp>
        <p:nvSpPr>
          <p:cNvPr id="90117" name="Rectangle 5"/>
          <p:cNvSpPr>
            <a:spLocks noGrp="1" noChangeArrowheads="1"/>
          </p:cNvSpPr>
          <p:nvPr>
            <p:ph type="subTitle" idx="1"/>
          </p:nvPr>
        </p:nvSpPr>
        <p:spPr>
          <a:xfrm>
            <a:off x="647700" y="3124200"/>
            <a:ext cx="7848600" cy="1447800"/>
          </a:xfrm>
          <a:solidFill>
            <a:schemeClr val="bg2"/>
          </a:solidFill>
        </p:spPr>
        <p:txBody>
          <a:bodyPr anchor="ctr"/>
          <a:lstStyle/>
          <a:p>
            <a:pPr marL="350838" algn="l" eaLnBrk="1" hangingPunct="1">
              <a:lnSpc>
                <a:spcPct val="90000"/>
              </a:lnSpc>
            </a:pPr>
            <a:r>
              <a:rPr lang="en-US" sz="2800" i="1" smtClean="0">
                <a:solidFill>
                  <a:schemeClr val="accent2"/>
                </a:solidFill>
                <a:effectLst/>
                <a:latin typeface="Arial Black" pitchFamily="34" charset="0"/>
              </a:rPr>
              <a:t>Each</a:t>
            </a:r>
            <a:r>
              <a:rPr lang="en-US" sz="2800" smtClean="0">
                <a:effectLst/>
              </a:rPr>
              <a:t> new puppy, kitten, rabbit, tarantula, python, parrot, iguana, </a:t>
            </a:r>
            <a:r>
              <a:rPr lang="en-US" sz="2800" i="1" smtClean="0">
                <a:solidFill>
                  <a:schemeClr val="accent2"/>
                </a:solidFill>
                <a:effectLst/>
                <a:latin typeface="Arial Black" pitchFamily="34" charset="0"/>
              </a:rPr>
              <a:t>and</a:t>
            </a:r>
            <a:r>
              <a:rPr lang="en-US" sz="2800" i="1" smtClean="0">
                <a:effectLst/>
              </a:rPr>
              <a:t> </a:t>
            </a:r>
            <a:r>
              <a:rPr lang="en-US" sz="2800" smtClean="0">
                <a:effectLst/>
              </a:rPr>
              <a:t>ferret destroys </a:t>
            </a:r>
            <a:r>
              <a:rPr lang="en-US" sz="2800" i="1" smtClean="0">
                <a:solidFill>
                  <a:schemeClr val="accent2"/>
                </a:solidFill>
                <a:effectLst/>
                <a:latin typeface="Arial Black" pitchFamily="34" charset="0"/>
              </a:rPr>
              <a:t>its</a:t>
            </a:r>
            <a:r>
              <a:rPr lang="en-US" sz="2800" smtClean="0">
                <a:effectLst/>
              </a:rPr>
              <a:t> owner’s sofa.</a:t>
            </a:r>
          </a:p>
        </p:txBody>
      </p:sp>
      <p:pic>
        <p:nvPicPr>
          <p:cNvPr id="90118" name="Picture 6" descr="puppy01"/>
          <p:cNvPicPr>
            <a:picLocks noChangeAspect="1" noChangeArrowheads="1"/>
          </p:cNvPicPr>
          <p:nvPr/>
        </p:nvPicPr>
        <p:blipFill>
          <a:blip r:embed="rId4"/>
          <a:srcRect/>
          <a:stretch>
            <a:fillRect/>
          </a:stretch>
        </p:blipFill>
        <p:spPr bwMode="auto">
          <a:xfrm>
            <a:off x="2514600" y="4387850"/>
            <a:ext cx="2209800" cy="2103438"/>
          </a:xfrm>
          <a:prstGeom prst="rect">
            <a:avLst/>
          </a:prstGeom>
          <a:noFill/>
          <a:ln w="9525">
            <a:noFill/>
            <a:miter lim="800000"/>
            <a:headEnd/>
            <a:tailEnd/>
          </a:ln>
        </p:spPr>
      </p:pic>
      <p:pic>
        <p:nvPicPr>
          <p:cNvPr id="90119" name="Picture 7" descr="kitten03"/>
          <p:cNvPicPr>
            <a:picLocks noChangeAspect="1" noChangeArrowheads="1"/>
          </p:cNvPicPr>
          <p:nvPr/>
        </p:nvPicPr>
        <p:blipFill>
          <a:blip r:embed="rId5"/>
          <a:srcRect/>
          <a:stretch>
            <a:fillRect/>
          </a:stretch>
        </p:blipFill>
        <p:spPr bwMode="auto">
          <a:xfrm>
            <a:off x="5029200" y="4416425"/>
            <a:ext cx="2057400" cy="1939925"/>
          </a:xfrm>
          <a:prstGeom prst="rect">
            <a:avLst/>
          </a:prstGeom>
          <a:noFill/>
          <a:ln w="9525">
            <a:noFill/>
            <a:miter lim="800000"/>
            <a:headEnd/>
            <a:tailEnd/>
          </a:ln>
        </p:spPr>
      </p:pic>
      <p:pic>
        <p:nvPicPr>
          <p:cNvPr id="90120" name="Picture 8" descr="rabbit01"/>
          <p:cNvPicPr>
            <a:picLocks noChangeAspect="1" noChangeArrowheads="1"/>
          </p:cNvPicPr>
          <p:nvPr/>
        </p:nvPicPr>
        <p:blipFill>
          <a:blip r:embed="rId6"/>
          <a:srcRect/>
          <a:stretch>
            <a:fillRect/>
          </a:stretch>
        </p:blipFill>
        <p:spPr bwMode="auto">
          <a:xfrm>
            <a:off x="381000" y="4343400"/>
            <a:ext cx="1095375" cy="2133600"/>
          </a:xfrm>
          <a:prstGeom prst="rect">
            <a:avLst/>
          </a:prstGeom>
          <a:noFill/>
          <a:ln w="9525">
            <a:noFill/>
            <a:miter lim="800000"/>
            <a:headEnd/>
            <a:tailEnd/>
          </a:ln>
        </p:spPr>
      </p:pic>
      <p:pic>
        <p:nvPicPr>
          <p:cNvPr id="90121" name="Picture 9" descr="tarantula01"/>
          <p:cNvPicPr>
            <a:picLocks noChangeAspect="1" noChangeArrowheads="1"/>
          </p:cNvPicPr>
          <p:nvPr/>
        </p:nvPicPr>
        <p:blipFill>
          <a:blip r:embed="rId7"/>
          <a:srcRect/>
          <a:stretch>
            <a:fillRect/>
          </a:stretch>
        </p:blipFill>
        <p:spPr bwMode="auto">
          <a:xfrm>
            <a:off x="2667000" y="0"/>
            <a:ext cx="1219200" cy="1200150"/>
          </a:xfrm>
          <a:prstGeom prst="rect">
            <a:avLst/>
          </a:prstGeom>
          <a:noFill/>
          <a:ln w="9525">
            <a:noFill/>
            <a:miter lim="800000"/>
            <a:headEnd/>
            <a:tailEnd/>
          </a:ln>
        </p:spPr>
      </p:pic>
      <p:pic>
        <p:nvPicPr>
          <p:cNvPr id="90122" name="Picture 10" descr="python01"/>
          <p:cNvPicPr>
            <a:picLocks noChangeAspect="1" noChangeArrowheads="1"/>
          </p:cNvPicPr>
          <p:nvPr/>
        </p:nvPicPr>
        <p:blipFill>
          <a:blip r:embed="rId8"/>
          <a:srcRect/>
          <a:stretch>
            <a:fillRect/>
          </a:stretch>
        </p:blipFill>
        <p:spPr bwMode="auto">
          <a:xfrm>
            <a:off x="5334000" y="4360863"/>
            <a:ext cx="3810000" cy="2116137"/>
          </a:xfrm>
          <a:prstGeom prst="rect">
            <a:avLst/>
          </a:prstGeom>
          <a:noFill/>
          <a:ln w="9525">
            <a:noFill/>
            <a:miter lim="800000"/>
            <a:headEnd/>
            <a:tailEnd/>
          </a:ln>
        </p:spPr>
      </p:pic>
      <p:pic>
        <p:nvPicPr>
          <p:cNvPr id="90123" name="Picture 11" descr="parrot01"/>
          <p:cNvPicPr>
            <a:picLocks noChangeAspect="1" noChangeArrowheads="1"/>
          </p:cNvPicPr>
          <p:nvPr/>
        </p:nvPicPr>
        <p:blipFill>
          <a:blip r:embed="rId9"/>
          <a:srcRect/>
          <a:stretch>
            <a:fillRect/>
          </a:stretch>
        </p:blipFill>
        <p:spPr bwMode="auto">
          <a:xfrm>
            <a:off x="3886200" y="1600200"/>
            <a:ext cx="2819400" cy="2317750"/>
          </a:xfrm>
          <a:prstGeom prst="rect">
            <a:avLst/>
          </a:prstGeom>
          <a:noFill/>
          <a:ln w="9525">
            <a:noFill/>
            <a:miter lim="800000"/>
            <a:headEnd/>
            <a:tailEnd/>
          </a:ln>
        </p:spPr>
      </p:pic>
      <p:pic>
        <p:nvPicPr>
          <p:cNvPr id="90124" name="Picture 12" descr="iguana02"/>
          <p:cNvPicPr>
            <a:picLocks noChangeAspect="1" noChangeArrowheads="1"/>
          </p:cNvPicPr>
          <p:nvPr/>
        </p:nvPicPr>
        <p:blipFill>
          <a:blip r:embed="rId10"/>
          <a:srcRect/>
          <a:stretch>
            <a:fillRect/>
          </a:stretch>
        </p:blipFill>
        <p:spPr bwMode="auto">
          <a:xfrm>
            <a:off x="533400" y="5222875"/>
            <a:ext cx="2438400" cy="1341438"/>
          </a:xfrm>
          <a:prstGeom prst="rect">
            <a:avLst/>
          </a:prstGeom>
          <a:noFill/>
          <a:ln w="9525">
            <a:noFill/>
            <a:miter lim="800000"/>
            <a:headEnd/>
            <a:tailEnd/>
          </a:ln>
        </p:spPr>
      </p:pic>
      <p:pic>
        <p:nvPicPr>
          <p:cNvPr id="90125" name="Picture 13" descr="ferret01"/>
          <p:cNvPicPr>
            <a:picLocks noChangeAspect="1" noChangeArrowheads="1"/>
          </p:cNvPicPr>
          <p:nvPr/>
        </p:nvPicPr>
        <p:blipFill>
          <a:blip r:embed="rId11"/>
          <a:srcRect/>
          <a:stretch>
            <a:fillRect/>
          </a:stretch>
        </p:blipFill>
        <p:spPr bwMode="auto">
          <a:xfrm>
            <a:off x="6248400" y="2266950"/>
            <a:ext cx="2362200" cy="1162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0116"/>
                                        </p:tgtEl>
                                        <p:attrNameLst>
                                          <p:attrName>style.visibility</p:attrName>
                                        </p:attrNameLst>
                                      </p:cBhvr>
                                      <p:to>
                                        <p:strVal val="visible"/>
                                      </p:to>
                                    </p:set>
                                    <p:anim calcmode="lin" valueType="num">
                                      <p:cBhvr additive="base">
                                        <p:cTn id="7" dur="500" fill="hold"/>
                                        <p:tgtEl>
                                          <p:spTgt spid="90116"/>
                                        </p:tgtEl>
                                        <p:attrNameLst>
                                          <p:attrName>ppt_x</p:attrName>
                                        </p:attrNameLst>
                                      </p:cBhvr>
                                      <p:tavLst>
                                        <p:tav tm="0">
                                          <p:val>
                                            <p:strVal val="#ppt_x"/>
                                          </p:val>
                                        </p:tav>
                                        <p:tav tm="100000">
                                          <p:val>
                                            <p:strVal val="#ppt_x"/>
                                          </p:val>
                                        </p:tav>
                                      </p:tavLst>
                                    </p:anim>
                                    <p:anim calcmode="lin" valueType="num">
                                      <p:cBhvr additive="base">
                                        <p:cTn id="8" dur="500" fill="hold"/>
                                        <p:tgtEl>
                                          <p:spTgt spid="9011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90117">
                                            <p:bg/>
                                          </p:spTgt>
                                        </p:tgtEl>
                                        <p:attrNameLst>
                                          <p:attrName>style.visibility</p:attrName>
                                        </p:attrNameLst>
                                      </p:cBhvr>
                                      <p:to>
                                        <p:strVal val="visible"/>
                                      </p:to>
                                    </p:set>
                                    <p:animEffect transition="in" filter="dissolve">
                                      <p:cBhvr>
                                        <p:cTn id="12" dur="500"/>
                                        <p:tgtEl>
                                          <p:spTgt spid="90117">
                                            <p:bg/>
                                          </p:spTgt>
                                        </p:tgtEl>
                                      </p:cBhvr>
                                    </p:animEffect>
                                  </p:childTnLst>
                                </p:cTn>
                              </p:par>
                            </p:childTnLst>
                          </p:cTn>
                        </p:par>
                        <p:par>
                          <p:cTn id="13" fill="hold">
                            <p:stCondLst>
                              <p:cond delay="1000"/>
                            </p:stCondLst>
                            <p:childTnLst>
                              <p:par>
                                <p:cTn id="14" presetID="9" presetClass="entr" presetSubtype="0" fill="hold" grpId="0" nodeType="afterEffect">
                                  <p:stCondLst>
                                    <p:cond delay="0"/>
                                  </p:stCondLst>
                                  <p:iterate type="wd">
                                    <p:tmPct val="50000"/>
                                  </p:iterate>
                                  <p:childTnLst>
                                    <p:set>
                                      <p:cBhvr>
                                        <p:cTn id="15" dur="1" fill="hold">
                                          <p:stCondLst>
                                            <p:cond delay="0"/>
                                          </p:stCondLst>
                                        </p:cTn>
                                        <p:tgtEl>
                                          <p:spTgt spid="90117">
                                            <p:txEl>
                                              <p:pRg st="0" end="0"/>
                                            </p:txEl>
                                          </p:spTgt>
                                        </p:tgtEl>
                                        <p:attrNameLst>
                                          <p:attrName>style.visibility</p:attrName>
                                        </p:attrNameLst>
                                      </p:cBhvr>
                                      <p:to>
                                        <p:strVal val="visible"/>
                                      </p:to>
                                    </p:set>
                                    <p:animEffect transition="in" filter="dissolve">
                                      <p:cBhvr>
                                        <p:cTn id="16" dur="500"/>
                                        <p:tgtEl>
                                          <p:spTgt spid="90117">
                                            <p:txEl>
                                              <p:pRg st="0" end="0"/>
                                            </p:txEl>
                                          </p:spTgt>
                                        </p:tgtEl>
                                      </p:cBhvr>
                                    </p:animEffect>
                                  </p:childTnLst>
                                </p:cTn>
                              </p:par>
                            </p:childTnLst>
                          </p:cTn>
                        </p:par>
                        <p:par>
                          <p:cTn id="17" fill="hold">
                            <p:stCondLst>
                              <p:cond delay="7000"/>
                            </p:stCondLst>
                            <p:childTnLst>
                              <p:par>
                                <p:cTn id="18" presetID="2" presetClass="entr" presetSubtype="8" fill="hold" nodeType="afterEffect">
                                  <p:stCondLst>
                                    <p:cond delay="0"/>
                                  </p:stCondLst>
                                  <p:childTnLst>
                                    <p:set>
                                      <p:cBhvr>
                                        <p:cTn id="19" dur="1" fill="hold">
                                          <p:stCondLst>
                                            <p:cond delay="0"/>
                                          </p:stCondLst>
                                        </p:cTn>
                                        <p:tgtEl>
                                          <p:spTgt spid="90118"/>
                                        </p:tgtEl>
                                        <p:attrNameLst>
                                          <p:attrName>style.visibility</p:attrName>
                                        </p:attrNameLst>
                                      </p:cBhvr>
                                      <p:to>
                                        <p:strVal val="visible"/>
                                      </p:to>
                                    </p:set>
                                    <p:anim calcmode="lin" valueType="num">
                                      <p:cBhvr additive="base">
                                        <p:cTn id="20" dur="500" fill="hold"/>
                                        <p:tgtEl>
                                          <p:spTgt spid="90118"/>
                                        </p:tgtEl>
                                        <p:attrNameLst>
                                          <p:attrName>ppt_x</p:attrName>
                                        </p:attrNameLst>
                                      </p:cBhvr>
                                      <p:tavLst>
                                        <p:tav tm="0">
                                          <p:val>
                                            <p:strVal val="0-#ppt_w/2"/>
                                          </p:val>
                                        </p:tav>
                                        <p:tav tm="100000">
                                          <p:val>
                                            <p:strVal val="#ppt_x"/>
                                          </p:val>
                                        </p:tav>
                                      </p:tavLst>
                                    </p:anim>
                                    <p:anim calcmode="lin" valueType="num">
                                      <p:cBhvr additive="base">
                                        <p:cTn id="21" dur="500" fill="hold"/>
                                        <p:tgtEl>
                                          <p:spTgt spid="901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BARKS.WAV"/>
                                        </p:tgtEl>
                                      </p:cMediaNode>
                                    </p:audio>
                                  </p:subTnLst>
                                </p:cTn>
                              </p:par>
                            </p:childTnLst>
                          </p:cTn>
                        </p:par>
                        <p:par>
                          <p:cTn id="22" fill="hold">
                            <p:stCondLst>
                              <p:cond delay="7500"/>
                            </p:stCondLst>
                            <p:childTnLst>
                              <p:par>
                                <p:cTn id="23" presetID="2" presetClass="entr" presetSubtype="2" fill="hold" nodeType="afterEffect">
                                  <p:stCondLst>
                                    <p:cond delay="0"/>
                                  </p:stCondLst>
                                  <p:childTnLst>
                                    <p:set>
                                      <p:cBhvr>
                                        <p:cTn id="24" dur="1" fill="hold">
                                          <p:stCondLst>
                                            <p:cond delay="0"/>
                                          </p:stCondLst>
                                        </p:cTn>
                                        <p:tgtEl>
                                          <p:spTgt spid="90119"/>
                                        </p:tgtEl>
                                        <p:attrNameLst>
                                          <p:attrName>style.visibility</p:attrName>
                                        </p:attrNameLst>
                                      </p:cBhvr>
                                      <p:to>
                                        <p:strVal val="visible"/>
                                      </p:to>
                                    </p:set>
                                    <p:anim calcmode="lin" valueType="num">
                                      <p:cBhvr additive="base">
                                        <p:cTn id="25" dur="500" fill="hold"/>
                                        <p:tgtEl>
                                          <p:spTgt spid="90119"/>
                                        </p:tgtEl>
                                        <p:attrNameLst>
                                          <p:attrName>ppt_x</p:attrName>
                                        </p:attrNameLst>
                                      </p:cBhvr>
                                      <p:tavLst>
                                        <p:tav tm="0">
                                          <p:val>
                                            <p:strVal val="1+#ppt_w/2"/>
                                          </p:val>
                                        </p:tav>
                                        <p:tav tm="100000">
                                          <p:val>
                                            <p:strVal val="#ppt_x"/>
                                          </p:val>
                                        </p:tav>
                                      </p:tavLst>
                                    </p:anim>
                                    <p:anim calcmode="lin" valueType="num">
                                      <p:cBhvr additive="base">
                                        <p:cTn id="26" dur="500" fill="hold"/>
                                        <p:tgtEl>
                                          <p:spTgt spid="9011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AT_MEOW.WAV"/>
                                        </p:tgtEl>
                                      </p:cMediaNode>
                                    </p:audio>
                                  </p:subTnLst>
                                </p:cTn>
                              </p:par>
                            </p:childTnLst>
                          </p:cTn>
                        </p:par>
                        <p:par>
                          <p:cTn id="27" fill="hold">
                            <p:stCondLst>
                              <p:cond delay="8000"/>
                            </p:stCondLst>
                            <p:childTnLst>
                              <p:par>
                                <p:cTn id="28" presetID="2" presetClass="entr" presetSubtype="8" fill="hold" nodeType="afterEffect">
                                  <p:stCondLst>
                                    <p:cond delay="0"/>
                                  </p:stCondLst>
                                  <p:childTnLst>
                                    <p:set>
                                      <p:cBhvr>
                                        <p:cTn id="29" dur="1" fill="hold">
                                          <p:stCondLst>
                                            <p:cond delay="0"/>
                                          </p:stCondLst>
                                        </p:cTn>
                                        <p:tgtEl>
                                          <p:spTgt spid="90121"/>
                                        </p:tgtEl>
                                        <p:attrNameLst>
                                          <p:attrName>style.visibility</p:attrName>
                                        </p:attrNameLst>
                                      </p:cBhvr>
                                      <p:to>
                                        <p:strVal val="visible"/>
                                      </p:to>
                                    </p:set>
                                    <p:anim calcmode="lin" valueType="num">
                                      <p:cBhvr additive="base">
                                        <p:cTn id="30" dur="500" fill="hold"/>
                                        <p:tgtEl>
                                          <p:spTgt spid="90121"/>
                                        </p:tgtEl>
                                        <p:attrNameLst>
                                          <p:attrName>ppt_x</p:attrName>
                                        </p:attrNameLst>
                                      </p:cBhvr>
                                      <p:tavLst>
                                        <p:tav tm="0">
                                          <p:val>
                                            <p:strVal val="0-#ppt_w/2"/>
                                          </p:val>
                                        </p:tav>
                                        <p:tav tm="100000">
                                          <p:val>
                                            <p:strVal val="#ppt_x"/>
                                          </p:val>
                                        </p:tav>
                                      </p:tavLst>
                                    </p:anim>
                                    <p:anim calcmode="lin" valueType="num">
                                      <p:cBhvr additive="base">
                                        <p:cTn id="31" dur="500" fill="hold"/>
                                        <p:tgtEl>
                                          <p:spTgt spid="90121"/>
                                        </p:tgtEl>
                                        <p:attrNameLst>
                                          <p:attrName>ppt_y</p:attrName>
                                        </p:attrNameLst>
                                      </p:cBhvr>
                                      <p:tavLst>
                                        <p:tav tm="0">
                                          <p:val>
                                            <p:strVal val="#ppt_y"/>
                                          </p:val>
                                        </p:tav>
                                        <p:tav tm="100000">
                                          <p:val>
                                            <p:strVal val="#ppt_y"/>
                                          </p:val>
                                        </p:tav>
                                      </p:tavLst>
                                    </p:anim>
                                  </p:childTnLst>
                                </p:cTn>
                              </p:par>
                            </p:childTnLst>
                          </p:cTn>
                        </p:par>
                        <p:par>
                          <p:cTn id="32" fill="hold">
                            <p:stCondLst>
                              <p:cond delay="8500"/>
                            </p:stCondLst>
                            <p:childTnLst>
                              <p:par>
                                <p:cTn id="33" presetID="8" presetClass="emph" presetSubtype="0" fill="hold" nodeType="afterEffect">
                                  <p:stCondLst>
                                    <p:cond delay="0"/>
                                  </p:stCondLst>
                                  <p:childTnLst>
                                    <p:animRot by="21600000">
                                      <p:cBhvr>
                                        <p:cTn id="34" dur="2000" fill="hold"/>
                                        <p:tgtEl>
                                          <p:spTgt spid="90121"/>
                                        </p:tgtEl>
                                        <p:attrNameLst>
                                          <p:attrName>r</p:attrName>
                                        </p:attrNameLst>
                                      </p:cBhvr>
                                    </p:animRot>
                                  </p:childTnLst>
                                </p:cTn>
                              </p:par>
                            </p:childTnLst>
                          </p:cTn>
                        </p:par>
                        <p:par>
                          <p:cTn id="35" fill="hold">
                            <p:stCondLst>
                              <p:cond delay="10500"/>
                            </p:stCondLst>
                            <p:childTnLst>
                              <p:par>
                                <p:cTn id="36" presetID="2" presetClass="exit" presetSubtype="2" fill="hold" nodeType="afterEffect">
                                  <p:stCondLst>
                                    <p:cond delay="0"/>
                                  </p:stCondLst>
                                  <p:childTnLst>
                                    <p:anim calcmode="lin" valueType="num">
                                      <p:cBhvr additive="base">
                                        <p:cTn id="37" dur="500"/>
                                        <p:tgtEl>
                                          <p:spTgt spid="90121"/>
                                        </p:tgtEl>
                                        <p:attrNameLst>
                                          <p:attrName>ppt_x</p:attrName>
                                        </p:attrNameLst>
                                      </p:cBhvr>
                                      <p:tavLst>
                                        <p:tav tm="0">
                                          <p:val>
                                            <p:strVal val="ppt_x"/>
                                          </p:val>
                                        </p:tav>
                                        <p:tav tm="100000">
                                          <p:val>
                                            <p:strVal val="1+ppt_w/2"/>
                                          </p:val>
                                        </p:tav>
                                      </p:tavLst>
                                    </p:anim>
                                    <p:anim calcmode="lin" valueType="num">
                                      <p:cBhvr additive="base">
                                        <p:cTn id="38" dur="500"/>
                                        <p:tgtEl>
                                          <p:spTgt spid="90121"/>
                                        </p:tgtEl>
                                        <p:attrNameLst>
                                          <p:attrName>ppt_y</p:attrName>
                                        </p:attrNameLst>
                                      </p:cBhvr>
                                      <p:tavLst>
                                        <p:tav tm="0">
                                          <p:val>
                                            <p:strVal val="ppt_y"/>
                                          </p:val>
                                        </p:tav>
                                        <p:tav tm="100000">
                                          <p:val>
                                            <p:strVal val="ppt_y"/>
                                          </p:val>
                                        </p:tav>
                                      </p:tavLst>
                                    </p:anim>
                                    <p:set>
                                      <p:cBhvr>
                                        <p:cTn id="39" dur="1" fill="hold">
                                          <p:stCondLst>
                                            <p:cond delay="499"/>
                                          </p:stCondLst>
                                        </p:cTn>
                                        <p:tgtEl>
                                          <p:spTgt spid="90121"/>
                                        </p:tgtEl>
                                        <p:attrNameLst>
                                          <p:attrName>style.visibility</p:attrName>
                                        </p:attrNameLst>
                                      </p:cBhvr>
                                      <p:to>
                                        <p:strVal val="hidden"/>
                                      </p:to>
                                    </p:set>
                                  </p:childTnLst>
                                </p:cTn>
                              </p:par>
                            </p:childTnLst>
                          </p:cTn>
                        </p:par>
                        <p:par>
                          <p:cTn id="40" fill="hold">
                            <p:stCondLst>
                              <p:cond delay="11000"/>
                            </p:stCondLst>
                            <p:childTnLst>
                              <p:par>
                                <p:cTn id="41" presetID="2" presetClass="entr" presetSubtype="12" fill="hold" nodeType="afterEffect">
                                  <p:stCondLst>
                                    <p:cond delay="0"/>
                                  </p:stCondLst>
                                  <p:childTnLst>
                                    <p:set>
                                      <p:cBhvr>
                                        <p:cTn id="42" dur="1" fill="hold">
                                          <p:stCondLst>
                                            <p:cond delay="0"/>
                                          </p:stCondLst>
                                        </p:cTn>
                                        <p:tgtEl>
                                          <p:spTgt spid="90120"/>
                                        </p:tgtEl>
                                        <p:attrNameLst>
                                          <p:attrName>style.visibility</p:attrName>
                                        </p:attrNameLst>
                                      </p:cBhvr>
                                      <p:to>
                                        <p:strVal val="visible"/>
                                      </p:to>
                                    </p:set>
                                    <p:anim calcmode="lin" valueType="num">
                                      <p:cBhvr additive="base">
                                        <p:cTn id="43" dur="500" fill="hold"/>
                                        <p:tgtEl>
                                          <p:spTgt spid="90120"/>
                                        </p:tgtEl>
                                        <p:attrNameLst>
                                          <p:attrName>ppt_x</p:attrName>
                                        </p:attrNameLst>
                                      </p:cBhvr>
                                      <p:tavLst>
                                        <p:tav tm="0">
                                          <p:val>
                                            <p:strVal val="0-#ppt_w/2"/>
                                          </p:val>
                                        </p:tav>
                                        <p:tav tm="100000">
                                          <p:val>
                                            <p:strVal val="#ppt_x"/>
                                          </p:val>
                                        </p:tav>
                                      </p:tavLst>
                                    </p:anim>
                                    <p:anim calcmode="lin" valueType="num">
                                      <p:cBhvr additive="base">
                                        <p:cTn id="44" dur="500" fill="hold"/>
                                        <p:tgtEl>
                                          <p:spTgt spid="90120"/>
                                        </p:tgtEl>
                                        <p:attrNameLst>
                                          <p:attrName>ppt_y</p:attrName>
                                        </p:attrNameLst>
                                      </p:cBhvr>
                                      <p:tavLst>
                                        <p:tav tm="0">
                                          <p:val>
                                            <p:strVal val="1+#ppt_h/2"/>
                                          </p:val>
                                        </p:tav>
                                        <p:tav tm="100000">
                                          <p:val>
                                            <p:strVal val="#ppt_y"/>
                                          </p:val>
                                        </p:tav>
                                      </p:tavLst>
                                    </p:anim>
                                  </p:childTnLst>
                                </p:cTn>
                              </p:par>
                            </p:childTnLst>
                          </p:cTn>
                        </p:par>
                        <p:par>
                          <p:cTn id="45" fill="hold">
                            <p:stCondLst>
                              <p:cond delay="11500"/>
                            </p:stCondLst>
                            <p:childTnLst>
                              <p:par>
                                <p:cTn id="46" presetID="2" presetClass="entr" presetSubtype="2" fill="hold" nodeType="afterEffect">
                                  <p:stCondLst>
                                    <p:cond delay="0"/>
                                  </p:stCondLst>
                                  <p:childTnLst>
                                    <p:set>
                                      <p:cBhvr>
                                        <p:cTn id="47" dur="1" fill="hold">
                                          <p:stCondLst>
                                            <p:cond delay="0"/>
                                          </p:stCondLst>
                                        </p:cTn>
                                        <p:tgtEl>
                                          <p:spTgt spid="90122"/>
                                        </p:tgtEl>
                                        <p:attrNameLst>
                                          <p:attrName>style.visibility</p:attrName>
                                        </p:attrNameLst>
                                      </p:cBhvr>
                                      <p:to>
                                        <p:strVal val="visible"/>
                                      </p:to>
                                    </p:set>
                                    <p:anim calcmode="lin" valueType="num">
                                      <p:cBhvr additive="base">
                                        <p:cTn id="48" dur="500" fill="hold"/>
                                        <p:tgtEl>
                                          <p:spTgt spid="90122"/>
                                        </p:tgtEl>
                                        <p:attrNameLst>
                                          <p:attrName>ppt_x</p:attrName>
                                        </p:attrNameLst>
                                      </p:cBhvr>
                                      <p:tavLst>
                                        <p:tav tm="0">
                                          <p:val>
                                            <p:strVal val="1+#ppt_w/2"/>
                                          </p:val>
                                        </p:tav>
                                        <p:tav tm="100000">
                                          <p:val>
                                            <p:strVal val="#ppt_x"/>
                                          </p:val>
                                        </p:tav>
                                      </p:tavLst>
                                    </p:anim>
                                    <p:anim calcmode="lin" valueType="num">
                                      <p:cBhvr additive="base">
                                        <p:cTn id="49" dur="500" fill="hold"/>
                                        <p:tgtEl>
                                          <p:spTgt spid="90122"/>
                                        </p:tgtEl>
                                        <p:attrNameLst>
                                          <p:attrName>ppt_y</p:attrName>
                                        </p:attrNameLst>
                                      </p:cBhvr>
                                      <p:tavLst>
                                        <p:tav tm="0">
                                          <p:val>
                                            <p:strVal val="#ppt_y"/>
                                          </p:val>
                                        </p:tav>
                                        <p:tav tm="100000">
                                          <p:val>
                                            <p:strVal val="#ppt_y"/>
                                          </p:val>
                                        </p:tav>
                                      </p:tavLst>
                                    </p:anim>
                                  </p:childTnLst>
                                </p:cTn>
                              </p:par>
                            </p:childTnLst>
                          </p:cTn>
                        </p:par>
                        <p:par>
                          <p:cTn id="50" fill="hold">
                            <p:stCondLst>
                              <p:cond delay="12000"/>
                            </p:stCondLst>
                            <p:childTnLst>
                              <p:par>
                                <p:cTn id="51" presetID="2" presetClass="entr" presetSubtype="8" fill="hold" nodeType="afterEffect">
                                  <p:stCondLst>
                                    <p:cond delay="0"/>
                                  </p:stCondLst>
                                  <p:childTnLst>
                                    <p:set>
                                      <p:cBhvr>
                                        <p:cTn id="52" dur="1" fill="hold">
                                          <p:stCondLst>
                                            <p:cond delay="0"/>
                                          </p:stCondLst>
                                        </p:cTn>
                                        <p:tgtEl>
                                          <p:spTgt spid="90123"/>
                                        </p:tgtEl>
                                        <p:attrNameLst>
                                          <p:attrName>style.visibility</p:attrName>
                                        </p:attrNameLst>
                                      </p:cBhvr>
                                      <p:to>
                                        <p:strVal val="visible"/>
                                      </p:to>
                                    </p:set>
                                    <p:anim calcmode="lin" valueType="num">
                                      <p:cBhvr additive="base">
                                        <p:cTn id="53" dur="500" fill="hold"/>
                                        <p:tgtEl>
                                          <p:spTgt spid="90123"/>
                                        </p:tgtEl>
                                        <p:attrNameLst>
                                          <p:attrName>ppt_x</p:attrName>
                                        </p:attrNameLst>
                                      </p:cBhvr>
                                      <p:tavLst>
                                        <p:tav tm="0">
                                          <p:val>
                                            <p:strVal val="0-#ppt_w/2"/>
                                          </p:val>
                                        </p:tav>
                                        <p:tav tm="100000">
                                          <p:val>
                                            <p:strVal val="#ppt_x"/>
                                          </p:val>
                                        </p:tav>
                                      </p:tavLst>
                                    </p:anim>
                                    <p:anim calcmode="lin" valueType="num">
                                      <p:cBhvr additive="base">
                                        <p:cTn id="54" dur="500" fill="hold"/>
                                        <p:tgtEl>
                                          <p:spTgt spid="90123"/>
                                        </p:tgtEl>
                                        <p:attrNameLst>
                                          <p:attrName>ppt_y</p:attrName>
                                        </p:attrNameLst>
                                      </p:cBhvr>
                                      <p:tavLst>
                                        <p:tav tm="0">
                                          <p:val>
                                            <p:strVal val="#ppt_y"/>
                                          </p:val>
                                        </p:tav>
                                        <p:tav tm="100000">
                                          <p:val>
                                            <p:strVal val="#ppt_y"/>
                                          </p:val>
                                        </p:tav>
                                      </p:tavLst>
                                    </p:anim>
                                  </p:childTnLst>
                                </p:cTn>
                              </p:par>
                            </p:childTnLst>
                          </p:cTn>
                        </p:par>
                        <p:par>
                          <p:cTn id="55" fill="hold">
                            <p:stCondLst>
                              <p:cond delay="12500"/>
                            </p:stCondLst>
                            <p:childTnLst>
                              <p:par>
                                <p:cTn id="56" presetID="2" presetClass="exit" presetSubtype="3" fill="hold" nodeType="afterEffect">
                                  <p:stCondLst>
                                    <p:cond delay="0"/>
                                  </p:stCondLst>
                                  <p:childTnLst>
                                    <p:anim calcmode="lin" valueType="num">
                                      <p:cBhvr additive="base">
                                        <p:cTn id="57" dur="500"/>
                                        <p:tgtEl>
                                          <p:spTgt spid="90123"/>
                                        </p:tgtEl>
                                        <p:attrNameLst>
                                          <p:attrName>ppt_x</p:attrName>
                                        </p:attrNameLst>
                                      </p:cBhvr>
                                      <p:tavLst>
                                        <p:tav tm="0">
                                          <p:val>
                                            <p:strVal val="ppt_x"/>
                                          </p:val>
                                        </p:tav>
                                        <p:tav tm="100000">
                                          <p:val>
                                            <p:strVal val="1+ppt_w/2"/>
                                          </p:val>
                                        </p:tav>
                                      </p:tavLst>
                                    </p:anim>
                                    <p:anim calcmode="lin" valueType="num">
                                      <p:cBhvr additive="base">
                                        <p:cTn id="58" dur="500"/>
                                        <p:tgtEl>
                                          <p:spTgt spid="90123"/>
                                        </p:tgtEl>
                                        <p:attrNameLst>
                                          <p:attrName>ppt_y</p:attrName>
                                        </p:attrNameLst>
                                      </p:cBhvr>
                                      <p:tavLst>
                                        <p:tav tm="0">
                                          <p:val>
                                            <p:strVal val="ppt_y"/>
                                          </p:val>
                                        </p:tav>
                                        <p:tav tm="100000">
                                          <p:val>
                                            <p:strVal val="0-ppt_h/2"/>
                                          </p:val>
                                        </p:tav>
                                      </p:tavLst>
                                    </p:anim>
                                    <p:set>
                                      <p:cBhvr>
                                        <p:cTn id="59" dur="1" fill="hold">
                                          <p:stCondLst>
                                            <p:cond delay="499"/>
                                          </p:stCondLst>
                                        </p:cTn>
                                        <p:tgtEl>
                                          <p:spTgt spid="90123"/>
                                        </p:tgtEl>
                                        <p:attrNameLst>
                                          <p:attrName>style.visibility</p:attrName>
                                        </p:attrNameLst>
                                      </p:cBhvr>
                                      <p:to>
                                        <p:strVal val="hidden"/>
                                      </p:to>
                                    </p:set>
                                  </p:childTnLst>
                                </p:cTn>
                              </p:par>
                            </p:childTnLst>
                          </p:cTn>
                        </p:par>
                        <p:par>
                          <p:cTn id="60" fill="hold">
                            <p:stCondLst>
                              <p:cond delay="13000"/>
                            </p:stCondLst>
                            <p:childTnLst>
                              <p:par>
                                <p:cTn id="61" presetID="2" presetClass="entr" presetSubtype="12" fill="hold" nodeType="afterEffect">
                                  <p:stCondLst>
                                    <p:cond delay="0"/>
                                  </p:stCondLst>
                                  <p:childTnLst>
                                    <p:set>
                                      <p:cBhvr>
                                        <p:cTn id="62" dur="1" fill="hold">
                                          <p:stCondLst>
                                            <p:cond delay="0"/>
                                          </p:stCondLst>
                                        </p:cTn>
                                        <p:tgtEl>
                                          <p:spTgt spid="90124"/>
                                        </p:tgtEl>
                                        <p:attrNameLst>
                                          <p:attrName>style.visibility</p:attrName>
                                        </p:attrNameLst>
                                      </p:cBhvr>
                                      <p:to>
                                        <p:strVal val="visible"/>
                                      </p:to>
                                    </p:set>
                                    <p:anim calcmode="lin" valueType="num">
                                      <p:cBhvr additive="base">
                                        <p:cTn id="63" dur="500" fill="hold"/>
                                        <p:tgtEl>
                                          <p:spTgt spid="90124"/>
                                        </p:tgtEl>
                                        <p:attrNameLst>
                                          <p:attrName>ppt_x</p:attrName>
                                        </p:attrNameLst>
                                      </p:cBhvr>
                                      <p:tavLst>
                                        <p:tav tm="0">
                                          <p:val>
                                            <p:strVal val="0-#ppt_w/2"/>
                                          </p:val>
                                        </p:tav>
                                        <p:tav tm="100000">
                                          <p:val>
                                            <p:strVal val="#ppt_x"/>
                                          </p:val>
                                        </p:tav>
                                      </p:tavLst>
                                    </p:anim>
                                    <p:anim calcmode="lin" valueType="num">
                                      <p:cBhvr additive="base">
                                        <p:cTn id="64" dur="500" fill="hold"/>
                                        <p:tgtEl>
                                          <p:spTgt spid="90124"/>
                                        </p:tgtEl>
                                        <p:attrNameLst>
                                          <p:attrName>ppt_y</p:attrName>
                                        </p:attrNameLst>
                                      </p:cBhvr>
                                      <p:tavLst>
                                        <p:tav tm="0">
                                          <p:val>
                                            <p:strVal val="1+#ppt_h/2"/>
                                          </p:val>
                                        </p:tav>
                                        <p:tav tm="100000">
                                          <p:val>
                                            <p:strVal val="#ppt_y"/>
                                          </p:val>
                                        </p:tav>
                                      </p:tavLst>
                                    </p:anim>
                                  </p:childTnLst>
                                </p:cTn>
                              </p:par>
                            </p:childTnLst>
                          </p:cTn>
                        </p:par>
                        <p:par>
                          <p:cTn id="65" fill="hold">
                            <p:stCondLst>
                              <p:cond delay="13500"/>
                            </p:stCondLst>
                            <p:childTnLst>
                              <p:par>
                                <p:cTn id="66" presetID="2" presetClass="entr" presetSubtype="2" fill="hold" nodeType="afterEffect">
                                  <p:stCondLst>
                                    <p:cond delay="0"/>
                                  </p:stCondLst>
                                  <p:childTnLst>
                                    <p:set>
                                      <p:cBhvr>
                                        <p:cTn id="67" dur="1" fill="hold">
                                          <p:stCondLst>
                                            <p:cond delay="0"/>
                                          </p:stCondLst>
                                        </p:cTn>
                                        <p:tgtEl>
                                          <p:spTgt spid="90125"/>
                                        </p:tgtEl>
                                        <p:attrNameLst>
                                          <p:attrName>style.visibility</p:attrName>
                                        </p:attrNameLst>
                                      </p:cBhvr>
                                      <p:to>
                                        <p:strVal val="visible"/>
                                      </p:to>
                                    </p:set>
                                    <p:anim calcmode="lin" valueType="num">
                                      <p:cBhvr additive="base">
                                        <p:cTn id="68" dur="500" fill="hold"/>
                                        <p:tgtEl>
                                          <p:spTgt spid="90125"/>
                                        </p:tgtEl>
                                        <p:attrNameLst>
                                          <p:attrName>ppt_x</p:attrName>
                                        </p:attrNameLst>
                                      </p:cBhvr>
                                      <p:tavLst>
                                        <p:tav tm="0">
                                          <p:val>
                                            <p:strVal val="1+#ppt_w/2"/>
                                          </p:val>
                                        </p:tav>
                                        <p:tav tm="100000">
                                          <p:val>
                                            <p:strVal val="#ppt_x"/>
                                          </p:val>
                                        </p:tav>
                                      </p:tavLst>
                                    </p:anim>
                                    <p:anim calcmode="lin" valueType="num">
                                      <p:cBhvr additive="base">
                                        <p:cTn id="69" dur="500" fill="hold"/>
                                        <p:tgtEl>
                                          <p:spTgt spid="90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nimBg="1"/>
      <p:bldP spid="90117" grpId="0" build="p" animBg="1"/>
    </p:bldLst>
  </p:timing>
</p:sld>
</file>

<file path=ppt/theme/theme1.xml><?xml version="1.0" encoding="utf-8"?>
<a:theme xmlns:a="http://schemas.openxmlformats.org/drawingml/2006/main" name="blank presentation">
  <a:themeElements>
    <a:clrScheme name="">
      <a:dk1>
        <a:srgbClr val="000000"/>
      </a:dk1>
      <a:lt1>
        <a:srgbClr val="FFFFFF"/>
      </a:lt1>
      <a:dk2>
        <a:srgbClr val="990099"/>
      </a:dk2>
      <a:lt2>
        <a:srgbClr val="FFFFFF"/>
      </a:lt2>
      <a:accent1>
        <a:srgbClr val="9966CC"/>
      </a:accent1>
      <a:accent2>
        <a:srgbClr val="FF6666"/>
      </a:accent2>
      <a:accent3>
        <a:srgbClr val="CAAACA"/>
      </a:accent3>
      <a:accent4>
        <a:srgbClr val="DADADA"/>
      </a:accent4>
      <a:accent5>
        <a:srgbClr val="CAB8E2"/>
      </a:accent5>
      <a:accent6>
        <a:srgbClr val="E75C5C"/>
      </a:accent6>
      <a:hlink>
        <a:srgbClr val="000000"/>
      </a:hlink>
      <a:folHlink>
        <a:srgbClr val="333333"/>
      </a:folHlink>
    </a:clrScheme>
    <a:fontScheme name="blank presentatio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Data\Microsoft\Templates\Blank Presentation.pot</Template>
  <TotalTime>2432</TotalTime>
  <Words>1163</Words>
  <Application>Microsoft PowerPoint</Application>
  <PresentationFormat>On-screen Show (4:3)</PresentationFormat>
  <Paragraphs>140</Paragraphs>
  <Slides>33</Slides>
  <Notes>30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This PowerPoint Presentation is ©2008 by Robin L. Simmons. All Rights Reserved.</vt:lpstr>
      <vt:lpstr>ENC 1101 – Lecture 2</vt:lpstr>
      <vt:lpstr>Rule 1: Know the general rule governing pronoun agreement.</vt:lpstr>
      <vt:lpstr>Here are two examples:</vt:lpstr>
      <vt:lpstr>Know the difference between these singular and plural pronouns.</vt:lpstr>
      <vt:lpstr>Do not confuse it’s with its.  </vt:lpstr>
      <vt:lpstr>Rule 2, Part 1:  The conjunction and can cause problems with pronoun agreement.</vt:lpstr>
      <vt:lpstr>Rule 2, Part 2: When each or every precedes two [or more] singular things joined by and, a singular antecedent is formed.</vt:lpstr>
      <vt:lpstr>No matter how many singular nouns you join with and, the antecedent is still singular.</vt:lpstr>
      <vt:lpstr>Rule 3: Use caution with these three conjunctions: either … or, neither … nor, and not only … but also.</vt:lpstr>
      <vt:lpstr>Here are two examples:</vt:lpstr>
      <vt:lpstr>Indefinite pronouns cause the biggest headaches for pronoun agreement.</vt:lpstr>
      <vt:lpstr>Rule 4, Part 1: These indefinite pronouns are always singular [even when they seem plural].</vt:lpstr>
      <vt:lpstr>Everyone on Earth = more than one person—billions of people, in fact. The word everyone, however, is still singular.</vt:lpstr>
      <vt:lpstr>Read this example:</vt:lpstr>
      <vt:lpstr>Now imagine a car like this one:</vt:lpstr>
      <vt:lpstr>Rule 4, Part 2: When fixing an agreement error, try to avoid gender-biased language that might offend your readers.</vt:lpstr>
      <vt:lpstr>In the 1950s, rule books would have recommended using the masculine pronoun exclusively.</vt:lpstr>
      <vt:lpstr>In the 1970s, after criticism from feminists, rule books next suggested using both genders so that males and females had equal representation in the language. </vt:lpstr>
      <vt:lpstr>A writer who begins with he or she or him or her will need to be consistent throughout the paper.  Look what happens …</vt:lpstr>
      <vt:lpstr>Oh, the horror!</vt:lpstr>
      <vt:lpstr>In the 21st century, fix the error without the annoying repetition.</vt:lpstr>
      <vt:lpstr>Rule 6: Companies, organizations, and schools are singular and thus require singular pronouns.</vt:lpstr>
      <vt:lpstr>Quick Test</vt:lpstr>
      <vt:lpstr>Each of those worried students is wondering how to cheat effectively  on  their  pronoun agreement quiz.</vt:lpstr>
      <vt:lpstr>Both Mrs. Williams and her students are happy to hear that they  can  order  squid  eyeball stew for  their  lunch.</vt:lpstr>
      <vt:lpstr>Not only my two dogs but also Buster the cat loves to eat pepperoni that I pull off my pizza to give  to  them. </vt:lpstr>
      <vt:lpstr>Oh, no!  Someone  left  their greasy  French fries on the essay that I have to turn in to Mrs. Neal next hour!</vt:lpstr>
      <vt:lpstr>The  class  cheered  their  approval  when  Dr.  Shuman postponed the frog dissection so that the students could go home early on Friday afternoon.</vt:lpstr>
      <vt:lpstr>Nick loves KFC, but  they  use so  much MSG as flavoring that he sneezes for an hour after eating just a drumstick.</vt:lpstr>
      <vt:lpstr>Either of those two shirts will enhance your brown eyes with their vibrant colors.</vt:lpstr>
      <vt:lpstr>The committee unanimously decided to impeach the president because  they  could no longer stand his long-winded speeches and unclear policies.</vt:lpstr>
      <vt:lpstr>The End.</vt:lpstr>
    </vt:vector>
  </TitlesOfParts>
  <Manager>herself</Manager>
  <Company>TurtleEliot Enterprises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 Pronoun Agreement Until You Pass Out!</dc:title>
  <dc:subject>ENC 1101, Freshman Composition I</dc:subject>
  <dc:creator>Robin L. Simmons</dc:creator>
  <dc:description>This PowerPoint presentation is ©2008 by Robin L. Simmons. All Rights Reserved.</dc:description>
  <cp:lastModifiedBy>CVS</cp:lastModifiedBy>
  <cp:revision>121</cp:revision>
  <dcterms:created xsi:type="dcterms:W3CDTF">2002-01-29T16:54:23Z</dcterms:created>
  <dcterms:modified xsi:type="dcterms:W3CDTF">2010-03-15T17:14:47Z</dcterms:modified>
</cp:coreProperties>
</file>